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slideMasters/slideMaster2.xml" ContentType="application/vnd.openxmlformats-officedocument.presentationml.slideMaster+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Masters/slideMaster3.xml" ContentType="application/vnd.openxmlformats-officedocument.presentationml.slideMaster+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Masters/slideMaster4.xml" ContentType="application/vnd.openxmlformats-officedocument.presentationml.slideMaster+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Masters/slideMaster5.xml" ContentType="application/vnd.openxmlformats-officedocument.presentationml.slideMaster+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Masters/slideMaster6.xml" ContentType="application/vnd.openxmlformats-officedocument.presentationml.slideMaster+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notesMasters/notesMaster1.xml" ContentType="application/vnd.openxmlformats-officedocument.presentationml.notesMaster+xml"/>
  <Override PartName="/ppt/theme/theme7.xml" ContentType="application/vnd.openxmlformats-officedocument.theme+xml"/>
  <Override PartName="/ppt/handoutMasters/handoutMaster1.xml" ContentType="application/vnd.openxmlformats-officedocument.presentationml.handoutMaster+xml"/>
  <Override PartName="/ppt/theme/theme8.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theme/theme9.xml" ContentType="application/vnd.openxmlformats-officedocument.theme+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firstSlideNum="1" rtl="0" saveSubsetFonts="0" serverZoom="0" showSpecialPlsOnTitleSld="1">
  <p:sldMasterIdLst>
    <p:sldMasterId id="2147483940" r:id="rId1"/>
    <p:sldMasterId id="2147483941" r:id="rId2"/>
    <p:sldMasterId id="2147483942" r:id="rId3"/>
    <p:sldMasterId id="2147483943" r:id="rId4"/>
    <p:sldMasterId id="2147483944" r:id="rId5"/>
    <p:sldMasterId id="2147483945" r:id="rId6"/>
  </p:sldMasterIdLst>
  <p:notesMasterIdLst>
    <p:notesMasterId r:id="rId7"/>
  </p:notesMasterIdLst>
  <p:handoutMasterIdLst>
    <p:handoutMasterId r:id="rId8"/>
  </p:handoutMasterIdLst>
  <p:sldIdLst>
    <p:sldId id="367" r:id="rId9"/>
    <p:sldId id="368" r:id="rId10"/>
    <p:sldId id="369" r:id="rId11"/>
    <p:sldId id="370" r:id="rId12"/>
    <p:sldId id="371" r:id="rId13"/>
    <p:sldId id="372" r:id="rId14"/>
    <p:sldId id="373" r:id="rId15"/>
    <p:sldId id="374" r:id="rId16"/>
    <p:sldId id="375" r:id="rId17"/>
    <p:sldId id="376" r:id="rId18"/>
    <p:sldId id="377" r:id="rId19"/>
    <p:sldId id="378" r:id="rId20"/>
    <p:sldId id="379" r:id="rId21"/>
    <p:sldId id="380" r:id="rId22"/>
    <p:sldId id="381" r:id="rId23"/>
    <p:sldId id="382" r:id="rId24"/>
    <p:sldId id="383" r:id="rId25"/>
    <p:sldId id="384" r:id="rId26"/>
    <p:sldId id="385" r:id="rId27"/>
    <p:sldId id="386" r:id="rId28"/>
    <p:sldId id="387" r:id="rId29"/>
    <p:sldId id="388" r:id="rId30"/>
    <p:sldId id="389" r:id="rId31"/>
    <p:sldId id="390" r:id="rId32"/>
    <p:sldId id="391" r:id="rId33"/>
    <p:sldId id="392" r:id="rId34"/>
    <p:sldId id="393" r:id="rId35"/>
    <p:sldId id="394" r:id="rId36"/>
    <p:sldId id="395" r:id="rId37"/>
    <p:sldId id="396" r:id="rId38"/>
    <p:sldId id="397" r:id="rId39"/>
    <p:sldId id="398" r:id="rId40"/>
  </p:sldIdLst>
  <p:sldSz type="screen4x3" cy="6858000" cx="9144000"/>
  <p:notesSz cx="6858000" cy="9144000"/>
  <p:defaultTex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SorterView">
  <p:normalViewPr showOutlineIcons="1" snapVertSplitter="0" vertBarState="restored" horzBarState="restored" preferSingleView="0">
    <p:restoredLeft sz="10867" autoAdjust="0"/>
    <p:restoredTop sz="94490" autoAdjust="0"/>
  </p:normalViewPr>
  <p:slideViewPr>
    <p:cSldViewPr showGuides="1" snapToGrid="1" snapToObjects="0">
      <p:cViewPr varScale="0">
        <p:scale>
          <a:sx n="95" d="100"/>
          <a:sy n="95" d="100"/>
        </p:scale>
        <p:origin x="-2340" y="-372"/>
      </p:cViewPr>
      <p:guideLst>
        <p:guide orient="horz" pos="2160"/>
        <p:guide orient="vert" pos="2880"/>
      </p:guideLst>
    </p:cSldViewPr>
  </p:slideViewPr>
  <p:gridSpacing cx="0" cy="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notesMaster" Target="notesMasters/notesMaster1.xml"/><Relationship Id="rId8" Type="http://schemas.openxmlformats.org/officeDocument/2006/relationships/handoutMaster" Target="handoutMasters/handout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tableStyles" Target="tableStyles.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white">
      <p:bgPr>
        <a:solidFill>
          <a:schemeClr val="lt1"/>
        </a:solidFill>
      </p:bgPr>
    </p:bg>
    <p:spTree>
      <p:nvGrpSpPr>
        <p:cNvPr id="221" name=""/>
        <p:cNvGrpSpPr/>
        <p:nvPr/>
      </p:nvGrpSpPr>
      <p:grpSpPr>
        <a:xfrm rot="0">
          <a:off x="0" y="0"/>
          <a:ext cx="0" cy="0"/>
          <a:chOff x="0" y="0"/>
          <a:chExt cx="0" cy="0"/>
        </a:xfrm>
      </p:grpSpPr>
      <p:sp>
        <p:nvSpPr>
          <p:cNvPr id="1049066" name="머리글 개체 틀 1"/>
          <p:cNvSpPr/>
          <p:nvPr>
            <p:ph type="hdr" sz="quarter" idx="4294967295"/>
          </p:nvPr>
        </p:nvSpPr>
        <p:spPr>
          <a:xfrm rot="0">
            <a:off x="0" y="0"/>
            <a:ext cx="2971800" cy="457200"/>
          </a:xfrm>
          <a:prstGeom prst="rect"/>
          <a:noFill/>
          <a:ln>
            <a:noFill/>
          </a:ln>
        </p:spPr>
        <p:txBody>
          <a:bodyPr anchor="t" bIns="45720" lIns="91440" rIns="91440" tIns="45720" vert="horz"/>
          <a:p>
            <a:pPr fontAlgn="base" lvl="0">
              <a:spcBef>
                <a:spcPct val="0"/>
              </a:spcBef>
              <a:spcAft>
                <a:spcPct val="0"/>
              </a:spcAft>
              <a:buFontTx/>
              <a:buNone/>
            </a:pPr>
            <a:endParaRPr altLang="en-US" sz="1200" lang="ko-KR">
              <a:latin typeface="Malgun Gothic" pitchFamily="50" charset="-127"/>
              <a:ea typeface="Malgun Gothic" pitchFamily="50" charset="-127"/>
            </a:endParaRPr>
          </a:p>
        </p:txBody>
      </p:sp>
      <p:sp>
        <p:nvSpPr>
          <p:cNvPr id="1049067" name="날짜 개체 틀 2"/>
          <p:cNvSpPr/>
          <p:nvPr>
            <p:ph type="dt" sz="quarter" idx="4294967295"/>
          </p:nvPr>
        </p:nvSpPr>
        <p:spPr>
          <a:xfrm rot="0">
            <a:off x="3884612" y="0"/>
            <a:ext cx="2971800" cy="457200"/>
          </a:xfrm>
          <a:prstGeom prst="rect"/>
          <a:noFill/>
          <a:ln>
            <a:noFill/>
          </a:ln>
        </p:spPr>
        <p:txBody>
          <a:bodyPr anchor="ctr" bIns="45720" lIns="91440" rIns="91440" tIns="45720" vert="horz"/>
          <a:p>
            <a:pPr algn="r" fontAlgn="base" lvl="0">
              <a:spcBef>
                <a:spcPct val="0"/>
              </a:spcBef>
              <a:spcAft>
                <a:spcPct val="0"/>
              </a:spcAft>
              <a:buFontTx/>
              <a:buNone/>
            </a:pPr>
            <a:fld id="{566ABCEB-ACFC-4714-9973-3DA970169C29}" type="datetime1">
              <a:rPr altLang="en-US" sz="1200" lang="ko-KR">
                <a:latin typeface="Malgun Gothic" pitchFamily="50" charset="-127"/>
                <a:ea typeface="Malgun Gothic" pitchFamily="50" charset="-127"/>
              </a:rPr>
              <a:pPr algn="r" fontAlgn="base" lvl="0">
                <a:spcBef>
                  <a:spcPct val="0"/>
                </a:spcBef>
                <a:spcAft>
                  <a:spcPct val="0"/>
                </a:spcAft>
                <a:buFontTx/>
                <a:buNone/>
              </a:pPr>
            </a:fld>
            <a:endParaRPr altLang="en-US" sz="1200" lang="ko-KR">
              <a:latin typeface="Malgun Gothic" pitchFamily="50" charset="-127"/>
              <a:ea typeface="Malgun Gothic" pitchFamily="50" charset="-127"/>
            </a:endParaRPr>
          </a:p>
        </p:txBody>
      </p:sp>
      <p:sp>
        <p:nvSpPr>
          <p:cNvPr id="1049068" name="바닥글 개체 틀 3"/>
          <p:cNvSpPr/>
          <p:nvPr>
            <p:ph type="ftr" sz="quarter" idx="4294967295"/>
          </p:nvPr>
        </p:nvSpPr>
        <p:spPr>
          <a:xfrm rot="0">
            <a:off x="0" y="8685212"/>
            <a:ext cx="2971800" cy="457200"/>
          </a:xfrm>
          <a:prstGeom prst="rect"/>
          <a:noFill/>
          <a:ln>
            <a:noFill/>
          </a:ln>
        </p:spPr>
        <p:txBody>
          <a:bodyPr anchor="b" bIns="45720" lIns="91440" rIns="91440" tIns="45720" vert="horz"/>
          <a:p>
            <a:pPr fontAlgn="base" lvl="0">
              <a:spcBef>
                <a:spcPct val="0"/>
              </a:spcBef>
              <a:spcAft>
                <a:spcPct val="0"/>
              </a:spcAft>
              <a:buFontTx/>
              <a:buNone/>
            </a:pPr>
            <a:endParaRPr altLang="en-US" sz="1200" lang="ko-KR">
              <a:latin typeface="Malgun Gothic" pitchFamily="50" charset="-127"/>
              <a:ea typeface="Malgun Gothic" pitchFamily="50" charset="-127"/>
            </a:endParaRPr>
          </a:p>
        </p:txBody>
      </p:sp>
      <p:sp>
        <p:nvSpPr>
          <p:cNvPr id="1049069" name="슬라이드 번호 개체 틀 4"/>
          <p:cNvSpPr/>
          <p:nvPr>
            <p:ph type="sldNum" sz="quarter" idx="4294967295"/>
          </p:nvPr>
        </p:nvSpPr>
        <p:spPr>
          <a:xfrm rot="0">
            <a:off x="3884612" y="8685212"/>
            <a:ext cx="2971800" cy="457200"/>
          </a:xfrm>
          <a:prstGeom prst="rect"/>
          <a:noFill/>
          <a:ln>
            <a:noFill/>
          </a:ln>
        </p:spPr>
        <p:txBody>
          <a:bodyPr anchor="b" bIns="45720" lIns="91440" rIns="91440" tIns="45720" vert="horz"/>
          <a:p>
            <a:pPr algn="r" lvl="0"/>
            <a:fld id="{566ABCEB-ACFC-4714-9973-3DA970169C29}" type="slidenum">
              <a:rPr altLang="en-US" sz="1200" lang="ko-KR">
                <a:solidFill>
                  <a:srgbClr val="898989"/>
                </a:solidFill>
              </a:rPr>
              <a:pPr algn="r" lvl="0"/>
            </a:fld>
            <a:endParaRPr altLang="en-US" sz="1200" lang="ko-KR">
              <a:solidFill>
                <a:srgbClr val="898989"/>
              </a:solidFill>
            </a:endParaRPr>
          </a:p>
        </p:txBody>
      </p:sp>
    </p:spTree>
  </p:cSld>
  <p:clrMap accent1="dk1" accent2="dk1" accent3="dk1" accent4="dk1" accent5="dk1" accent6="dk1" bg1="dk1" bg2="dk1" tx1="dk1" tx2="dk1" hlink="dk1" folHlink="dk1"/>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220" name=""/>
        <p:cNvGrpSpPr/>
        <p:nvPr/>
      </p:nvGrpSpPr>
      <p:grpSpPr>
        <a:xfrm rot="0">
          <a:off x="0" y="0"/>
          <a:ext cx="0" cy="0"/>
          <a:chOff x="0" y="0"/>
          <a:chExt cx="0" cy="0"/>
        </a:xfrm>
      </p:grpSpPr>
      <p:sp>
        <p:nvSpPr>
          <p:cNvPr id="1049060" name="머리글 개체 틀 1"/>
          <p:cNvSpPr/>
          <p:nvPr>
            <p:ph type="hdr" sz="quarter" idx="4294967295"/>
          </p:nvPr>
        </p:nvSpPr>
        <p:spPr>
          <a:xfrm rot="0">
            <a:off x="0" y="0"/>
            <a:ext cx="2971800" cy="457200"/>
          </a:xfrm>
          <a:prstGeom prst="rect"/>
          <a:noFill/>
          <a:ln>
            <a:noFill/>
          </a:ln>
        </p:spPr>
        <p:txBody>
          <a:bodyPr anchor="t" bIns="45720" lIns="91440" rIns="91440" tIns="45720" vert="horz"/>
          <a:p>
            <a:pPr fontAlgn="base" lvl="0">
              <a:spcBef>
                <a:spcPct val="0"/>
              </a:spcBef>
              <a:spcAft>
                <a:spcPct val="0"/>
              </a:spcAft>
              <a:buFontTx/>
              <a:buNone/>
            </a:pPr>
            <a:endParaRPr altLang="en-US" sz="1200" lang="ko-KR">
              <a:latin typeface="Malgun Gothic" pitchFamily="50" charset="-127"/>
              <a:ea typeface="Malgun Gothic" pitchFamily="50" charset="-127"/>
            </a:endParaRPr>
          </a:p>
        </p:txBody>
      </p:sp>
      <p:sp>
        <p:nvSpPr>
          <p:cNvPr id="1049061" name="날짜 개체 틀 2"/>
          <p:cNvSpPr/>
          <p:nvPr>
            <p:ph type="dt" sz="full" idx="4294967295"/>
          </p:nvPr>
        </p:nvSpPr>
        <p:spPr>
          <a:xfrm rot="0">
            <a:off x="3884612" y="0"/>
            <a:ext cx="2971800" cy="457200"/>
          </a:xfrm>
          <a:prstGeom prst="rect"/>
          <a:noFill/>
          <a:ln>
            <a:noFill/>
          </a:ln>
        </p:spPr>
        <p:txBody>
          <a:bodyPr anchor="t" bIns="45720" lIns="91440" rIns="91440" tIns="45720" vert="horz"/>
          <a:p>
            <a:pPr algn="r" fontAlgn="base" lvl="0">
              <a:spcBef>
                <a:spcPct val="0"/>
              </a:spcBef>
              <a:spcAft>
                <a:spcPct val="0"/>
              </a:spcAft>
              <a:buFontTx/>
              <a:buNone/>
            </a:pPr>
            <a:fld id="{566ABCEB-ACFC-4714-9973-3DA970169C29}" type="datetime1">
              <a:rPr altLang="en-US" sz="1200" lang="ko-KR">
                <a:latin typeface="Malgun Gothic" pitchFamily="50" charset="-127"/>
                <a:ea typeface="Malgun Gothic" pitchFamily="50" charset="-127"/>
              </a:rPr>
              <a:pPr algn="r" fontAlgn="base" lvl="0">
                <a:spcBef>
                  <a:spcPct val="0"/>
                </a:spcBef>
                <a:spcAft>
                  <a:spcPct val="0"/>
                </a:spcAft>
                <a:buFontTx/>
                <a:buNone/>
              </a:pPr>
            </a:fld>
            <a:endParaRPr altLang="en-US" sz="1200" lang="ko-KR">
              <a:latin typeface="Malgun Gothic" pitchFamily="50" charset="-127"/>
              <a:ea typeface="Malgun Gothic" pitchFamily="50" charset="-127"/>
            </a:endParaRPr>
          </a:p>
        </p:txBody>
      </p:sp>
      <p:sp>
        <p:nvSpPr>
          <p:cNvPr id="1049062" name="슬라이드 이미지 개체 틀 3"/>
          <p:cNvSpPr/>
          <p:nvPr>
            <p:ph type="sldImg" sz="full" idx="4294967295"/>
          </p:nvPr>
        </p:nvSpPr>
        <p:spPr>
          <a:xfrm rot="0">
            <a:off x="1143000" y="685800"/>
            <a:ext cx="4572000" cy="3429000"/>
          </a:xfrm>
          <a:prstGeom prst="rect"/>
          <a:noFill/>
          <a:ln w="12700" cap="flat" cmpd="sng">
            <a:solidFill>
              <a:srgbClr val="000000">
                <a:alpha val="100000"/>
              </a:srgbClr>
            </a:solidFill>
            <a:prstDash val="solid"/>
            <a:round/>
          </a:ln>
        </p:spPr>
        <p:txBody>
          <a:bodyPr anchor="ctr" bIns="45720" lIns="91440" rIns="91440" tIns="45720" vert="horz"/>
          <a:p/>
        </p:txBody>
      </p:sp>
      <p:sp>
        <p:nvSpPr>
          <p:cNvPr id="1049063" name="슬라이드 노트 개체 틀 4"/>
          <p:cNvSpPr/>
          <p:nvPr>
            <p:ph type="body" sz="quarter" idx="4294967295"/>
          </p:nvPr>
        </p:nvSpPr>
        <p:spPr>
          <a:xfrm rot="0">
            <a:off x="685800" y="4343400"/>
            <a:ext cx="5486400" cy="4114800"/>
          </a:xfrm>
          <a:prstGeom prst="rect"/>
          <a:noFill/>
          <a:ln>
            <a:noFill/>
          </a:ln>
        </p:spPr>
        <p:txBody>
          <a:bodyPr anchor="t" bIns="45720" lIns="91440" rIns="91440" tIns="45720" vert="horz"/>
          <a:p>
            <a:pPr lvl="0"/>
            <a:r>
              <a:rPr altLang="en-US" lang="ko-KR"/>
              <a:t>마스터 텍스트 스타일을 편집합니다</a:t>
            </a:r>
          </a:p>
          <a:p>
            <a:pPr lvl="1"/>
            <a:r>
              <a:rPr altLang="en-US" lang="ko-KR"/>
              <a:t>둘째 수준</a:t>
            </a:r>
          </a:p>
          <a:p>
            <a:pPr lvl="2"/>
            <a:r>
              <a:rPr altLang="en-US" lang="ko-KR"/>
              <a:t>셋째 수준</a:t>
            </a:r>
          </a:p>
          <a:p>
            <a:pPr lvl="3"/>
            <a:r>
              <a:rPr altLang="en-US" lang="ko-KR"/>
              <a:t>넷째 수준</a:t>
            </a:r>
          </a:p>
          <a:p>
            <a:pPr lvl="4"/>
            <a:r>
              <a:rPr altLang="en-US" lang="ko-KR"/>
              <a:t>다섯째 수준</a:t>
            </a:r>
          </a:p>
        </p:txBody>
      </p:sp>
      <p:sp>
        <p:nvSpPr>
          <p:cNvPr id="1049064" name="바닥글 개체 틀 5"/>
          <p:cNvSpPr/>
          <p:nvPr>
            <p:ph type="ftr" sz="quarter" idx="4294967295"/>
          </p:nvPr>
        </p:nvSpPr>
        <p:spPr>
          <a:xfrm rot="0">
            <a:off x="0" y="8685212"/>
            <a:ext cx="2971800" cy="457200"/>
          </a:xfrm>
          <a:prstGeom prst="rect"/>
          <a:noFill/>
          <a:ln>
            <a:noFill/>
          </a:ln>
        </p:spPr>
        <p:txBody>
          <a:bodyPr anchor="b" bIns="45720" lIns="91440" rIns="91440" tIns="45720" vert="horz"/>
          <a:p>
            <a:pPr fontAlgn="base" lvl="0">
              <a:spcBef>
                <a:spcPct val="0"/>
              </a:spcBef>
              <a:spcAft>
                <a:spcPct val="0"/>
              </a:spcAft>
              <a:buFontTx/>
              <a:buNone/>
            </a:pPr>
            <a:endParaRPr altLang="en-US" sz="1200" lang="ko-KR">
              <a:latin typeface="Malgun Gothic" pitchFamily="50" charset="-127"/>
              <a:ea typeface="Malgun Gothic" pitchFamily="50" charset="-127"/>
            </a:endParaRPr>
          </a:p>
        </p:txBody>
      </p:sp>
      <p:sp>
        <p:nvSpPr>
          <p:cNvPr id="1049065" name="슬라이드 번호 개체 틀 6"/>
          <p:cNvSpPr/>
          <p:nvPr>
            <p:ph type="sldNum" sz="quarter" idx="4294967295"/>
          </p:nvPr>
        </p:nvSpPr>
        <p:spPr>
          <a:xfrm rot="0">
            <a:off x="3884612" y="8685212"/>
            <a:ext cx="2971800" cy="457200"/>
          </a:xfrm>
          <a:prstGeom prst="rect"/>
          <a:noFill/>
          <a:ln>
            <a:noFill/>
          </a:ln>
        </p:spPr>
        <p:txBody>
          <a:bodyPr anchor="b" bIns="45720" lIns="91440" rIns="91440" tIns="45720" vert="horz"/>
          <a:p>
            <a:pPr algn="r" lvl="0"/>
            <a:fld id="{566ABCEB-ACFC-4714-9973-3DA970169C29}" type="slidenum">
              <a:rPr altLang="en-US" sz="1200" lang="ko-KR"/>
              <a:pPr algn="r" lvl="0"/>
            </a:fld>
            <a:endParaRPr altLang="en-US" sz="1200" lang="ko-KR"/>
          </a:p>
        </p:txBody>
      </p:sp>
    </p:spTree>
  </p:cSld>
  <p:clrMap accent1="dk1" accent2="dk1" accent3="dk1" accent4="dk1" accent5="dk1" accent6="dk1" bg1="dk1" bg2="dk1" tx1="dk1" tx2="dk1" hlink="dk1" folHlink="dk1"/>
  <p:notesStyle>
    <a:lvl1pPr algn="l" eaLnBrk="1" fontAlgn="base" hangingPunct="1" indent="0" latinLnBrk="1" marL="0" rtl="0">
      <a:lnSpc>
        <a:spcPct val="100000"/>
      </a:lnSpc>
      <a:spcBef>
        <a:spcPct val="0"/>
      </a:spcBef>
      <a:spcAft>
        <a:spcPct val="0"/>
      </a:spcAft>
      <a:buFontTx/>
      <a:buNone/>
      <a:defRPr sz="12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2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2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2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200">
        <a:solidFill>
          <a:schemeClr val="dk1"/>
        </a:solidFill>
        <a:latin typeface="Malgun Gothic" pitchFamily="50" charset="-127"/>
        <a:ea typeface="Malgun Gothic" pitchFamily="50" charset="-127"/>
      </a:defRPr>
    </a:lvl5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182" name=""/>
        <p:cNvGrpSpPr/>
        <p:nvPr/>
      </p:nvGrpSpPr>
      <p:grpSpPr>
        <a:xfrm>
          <a:off x="0" y="0"/>
          <a:ext cx="0" cy="0"/>
          <a:chOff x="0" y="0"/>
          <a:chExt cx="0" cy="0"/>
        </a:xfrm>
      </p:grpSpPr>
      <p:sp>
        <p:nvSpPr>
          <p:cNvPr id="1048851" name="Title 1"/>
          <p:cNvSpPr>
            <a:spLocks noGrp="1"/>
          </p:cNvSpPr>
          <p:nvPr>
            <p:ph type="ctrTitle"/>
          </p:nvPr>
        </p:nvSpPr>
        <p:spPr>
          <a:xfrm>
            <a:off x="1143000" y="1122363"/>
            <a:ext cx="6858000" cy="2387600"/>
          </a:xfrm>
        </p:spPr>
        <p:txBody>
          <a:bodyPr anchor="b"/>
          <a:lstStyle>
            <a:lvl1pPr>
              <a:defRPr sz="6000"/>
            </a:lvl1pPr>
          </a:lstStyle>
          <a:p>
            <a:r>
              <a:rPr altLang="zh-CN" lang="en-US" smtClean="0"/>
              <a:t>Click to edit Master title style</a:t>
            </a:r>
            <a:endParaRPr altLang="en-US" lang="zh-CN"/>
          </a:p>
        </p:txBody>
      </p:sp>
      <p:sp>
        <p:nvSpPr>
          <p:cNvPr id="1048852" name="Subtitle 2"/>
          <p:cNvSpPr>
            <a:spLocks noGrp="1"/>
          </p:cNvSpPr>
          <p:nvPr>
            <p:ph type="subTitle" idx="1"/>
          </p:nvPr>
        </p:nvSpPr>
        <p:spPr>
          <a:xfrm>
            <a:off x="1143000" y="3602038"/>
            <a:ext cx="6858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zh-CN" lang="en-US" smtClean="0"/>
              <a:t>Click to edit Master subtitle style</a:t>
            </a:r>
            <a:endParaRPr altLang="en-US" lang="zh-CN"/>
          </a:p>
        </p:txBody>
      </p:sp>
      <p:sp>
        <p:nvSpPr>
          <p:cNvPr id="1048853" name="날짜 개체 틀 3"/>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854" name="슬라이드 번호 개체 틀 5"/>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855" name="바닥글 개체 틀 4"/>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87" name=""/>
        <p:cNvGrpSpPr/>
        <p:nvPr/>
      </p:nvGrpSpPr>
      <p:grpSpPr>
        <a:xfrm>
          <a:off x="0" y="0"/>
          <a:ext cx="0" cy="0"/>
          <a:chOff x="0" y="0"/>
          <a:chExt cx="0" cy="0"/>
        </a:xfrm>
      </p:grpSpPr>
      <p:sp>
        <p:nvSpPr>
          <p:cNvPr id="1048876" name="Title 1"/>
          <p:cNvSpPr>
            <a:spLocks noGrp="1"/>
          </p:cNvSpPr>
          <p:nvPr>
            <p:ph type="title"/>
          </p:nvPr>
        </p:nvSpPr>
        <p:spPr/>
        <p:txBody>
          <a:bodyPr/>
          <a:p>
            <a:r>
              <a:rPr altLang="zh-CN" lang="en-US" smtClean="0"/>
              <a:t>Click to edit Master title style</a:t>
            </a:r>
            <a:endParaRPr altLang="en-US" lang="zh-CN"/>
          </a:p>
        </p:txBody>
      </p:sp>
      <p:sp>
        <p:nvSpPr>
          <p:cNvPr id="1048877" name="Vertical Text Placeholder 2"/>
          <p:cNvSpPr>
            <a:spLocks noGrp="1"/>
          </p:cNvSpPr>
          <p:nvPr>
            <p:ph type="body" orient="vert" idx="1"/>
          </p:nvPr>
        </p:nvSpPr>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878" name="날짜 개체 틀 3"/>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879" name="슬라이드 번호 개체 틀 5"/>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880" name="바닥글 개체 틀 4"/>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84" name=""/>
        <p:cNvGrpSpPr/>
        <p:nvPr/>
      </p:nvGrpSpPr>
      <p:grpSpPr>
        <a:xfrm>
          <a:off x="0" y="0"/>
          <a:ext cx="0" cy="0"/>
          <a:chOff x="0" y="0"/>
          <a:chExt cx="0" cy="0"/>
        </a:xfrm>
      </p:grpSpPr>
      <p:sp>
        <p:nvSpPr>
          <p:cNvPr id="1048860" name="Vertical Title 1"/>
          <p:cNvSpPr>
            <a:spLocks noGrp="1"/>
          </p:cNvSpPr>
          <p:nvPr>
            <p:ph type="title" orient="vert"/>
          </p:nvPr>
        </p:nvSpPr>
        <p:spPr>
          <a:xfrm>
            <a:off x="6543675" y="365125"/>
            <a:ext cx="1971675" cy="5811838"/>
          </a:xfrm>
        </p:spPr>
        <p:txBody>
          <a:bodyPr vert="eaVert"/>
          <a:p>
            <a:r>
              <a:rPr altLang="zh-CN" lang="en-US" smtClean="0"/>
              <a:t>Click to edit Master title style</a:t>
            </a:r>
            <a:endParaRPr altLang="en-US" lang="zh-CN"/>
          </a:p>
        </p:txBody>
      </p:sp>
      <p:sp>
        <p:nvSpPr>
          <p:cNvPr id="1048861" name="Vertical Text Placeholder 2"/>
          <p:cNvSpPr>
            <a:spLocks noGrp="1"/>
          </p:cNvSpPr>
          <p:nvPr>
            <p:ph type="body" orient="vert" idx="1"/>
          </p:nvPr>
        </p:nvSpPr>
        <p:spPr>
          <a:xfrm>
            <a:off x="628650" y="365125"/>
            <a:ext cx="5800725" cy="5811838"/>
          </a:xfrm>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862" name="날짜 개체 틀 3"/>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863" name="슬라이드 번호 개체 틀 5"/>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864" name="바닥글 개체 틀 4"/>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161" name=""/>
        <p:cNvGrpSpPr/>
        <p:nvPr/>
      </p:nvGrpSpPr>
      <p:grpSpPr>
        <a:xfrm>
          <a:off x="0" y="0"/>
          <a:ext cx="0" cy="0"/>
          <a:chOff x="0" y="0"/>
          <a:chExt cx="0" cy="0"/>
        </a:xfrm>
      </p:grpSpPr>
      <p:sp>
        <p:nvSpPr>
          <p:cNvPr id="1048796" name="Title 1"/>
          <p:cNvSpPr>
            <a:spLocks noGrp="1"/>
          </p:cNvSpPr>
          <p:nvPr>
            <p:ph type="ctrTitle"/>
          </p:nvPr>
        </p:nvSpPr>
        <p:spPr>
          <a:xfrm>
            <a:off x="1143000" y="1122363"/>
            <a:ext cx="6858000" cy="2387600"/>
          </a:xfrm>
        </p:spPr>
        <p:txBody>
          <a:bodyPr anchor="b"/>
          <a:lstStyle>
            <a:lvl1pPr>
              <a:defRPr sz="6000"/>
            </a:lvl1pPr>
          </a:lstStyle>
          <a:p>
            <a:r>
              <a:rPr altLang="zh-CN" lang="en-US" smtClean="0"/>
              <a:t>Click to edit Master title style</a:t>
            </a:r>
            <a:endParaRPr altLang="en-US" lang="zh-CN"/>
          </a:p>
        </p:txBody>
      </p:sp>
      <p:sp>
        <p:nvSpPr>
          <p:cNvPr id="1048797" name="Subtitle 2"/>
          <p:cNvSpPr>
            <a:spLocks noGrp="1"/>
          </p:cNvSpPr>
          <p:nvPr>
            <p:ph type="subTitle" idx="1"/>
          </p:nvPr>
        </p:nvSpPr>
        <p:spPr>
          <a:xfrm>
            <a:off x="1143000" y="3602038"/>
            <a:ext cx="6858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zh-CN" lang="en-US" smtClean="0"/>
              <a:t>Click to edit Master subtitle style</a:t>
            </a:r>
            <a:endParaRPr altLang="en-US" lang="zh-CN"/>
          </a:p>
        </p:txBody>
      </p:sp>
      <p:sp>
        <p:nvSpPr>
          <p:cNvPr id="1048798"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799"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800"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60" name=""/>
        <p:cNvGrpSpPr/>
        <p:nvPr/>
      </p:nvGrpSpPr>
      <p:grpSpPr>
        <a:xfrm>
          <a:off x="0" y="0"/>
          <a:ext cx="0" cy="0"/>
          <a:chOff x="0" y="0"/>
          <a:chExt cx="0" cy="0"/>
        </a:xfrm>
      </p:grpSpPr>
      <p:sp>
        <p:nvSpPr>
          <p:cNvPr id="1048791" name="Title 1"/>
          <p:cNvSpPr>
            <a:spLocks noGrp="1"/>
          </p:cNvSpPr>
          <p:nvPr>
            <p:ph type="title"/>
          </p:nvPr>
        </p:nvSpPr>
        <p:spPr/>
        <p:txBody>
          <a:bodyPr/>
          <a:p>
            <a:r>
              <a:rPr altLang="zh-CN" lang="en-US" smtClean="0"/>
              <a:t>Click to edit Master title style</a:t>
            </a:r>
            <a:endParaRPr altLang="en-US" lang="zh-CN"/>
          </a:p>
        </p:txBody>
      </p:sp>
      <p:sp>
        <p:nvSpPr>
          <p:cNvPr id="1048792" name="Content Placeholder 2"/>
          <p:cNvSpPr>
            <a:spLocks noGrp="1"/>
          </p:cNvSpPr>
          <p:nvPr>
            <p:ph idx="1"/>
          </p:nvPr>
        </p:nvSpPr>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93"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794"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795"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66" name=""/>
        <p:cNvGrpSpPr/>
        <p:nvPr/>
      </p:nvGrpSpPr>
      <p:grpSpPr>
        <a:xfrm>
          <a:off x="0" y="0"/>
          <a:ext cx="0" cy="0"/>
          <a:chOff x="0" y="0"/>
          <a:chExt cx="0" cy="0"/>
        </a:xfrm>
      </p:grpSpPr>
      <p:sp>
        <p:nvSpPr>
          <p:cNvPr id="1048823" name="Title 1"/>
          <p:cNvSpPr>
            <a:spLocks noGrp="1"/>
          </p:cNvSpPr>
          <p:nvPr>
            <p:ph type="title"/>
          </p:nvPr>
        </p:nvSpPr>
        <p:spPr>
          <a:xfrm>
            <a:off x="623887" y="1709738"/>
            <a:ext cx="7886700" cy="2852737"/>
          </a:xfrm>
        </p:spPr>
        <p:txBody>
          <a:bodyPr anchor="b"/>
          <a:lstStyle>
            <a:lvl1pPr>
              <a:defRPr sz="6000"/>
            </a:lvl1pPr>
          </a:lstStyle>
          <a:p>
            <a:r>
              <a:rPr altLang="zh-CN" lang="en-US" smtClean="0"/>
              <a:t>Click to edit Master title style</a:t>
            </a:r>
            <a:endParaRPr altLang="en-US" lang="zh-CN"/>
          </a:p>
        </p:txBody>
      </p:sp>
      <p:sp>
        <p:nvSpPr>
          <p:cNvPr id="1048824" name="Text Placeholder 2"/>
          <p:cNvSpPr>
            <a:spLocks noGrp="1"/>
          </p:cNvSpPr>
          <p:nvPr>
            <p:ph type="body" idx="1"/>
          </p:nvPr>
        </p:nvSpPr>
        <p:spPr>
          <a:xfrm>
            <a:off x="623887" y="4589463"/>
            <a:ext cx="7886700" cy="1500187"/>
          </a:xfrm>
        </p:spPr>
        <p:txBody>
          <a:bodyPr/>
          <a:lstStyle>
            <a:lvl1pPr indent="0" marL="0">
              <a:buNone/>
              <a:defRPr sz="2400"/>
            </a:lvl1pPr>
            <a:lvl2pPr indent="0" marL="457200">
              <a:buNone/>
              <a:defRPr sz="2000"/>
            </a:lvl2pPr>
            <a:lvl3pPr indent="0" marL="914400">
              <a:buNone/>
              <a:defRPr sz="18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pPr lvl="0"/>
            <a:r>
              <a:rPr altLang="zh-CN" lang="en-US" smtClean="0"/>
              <a:t>Click to edit Master text styles</a:t>
            </a:r>
          </a:p>
        </p:txBody>
      </p:sp>
      <p:sp>
        <p:nvSpPr>
          <p:cNvPr id="1048825"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826"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827"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65" name=""/>
        <p:cNvGrpSpPr/>
        <p:nvPr/>
      </p:nvGrpSpPr>
      <p:grpSpPr>
        <a:xfrm>
          <a:off x="0" y="0"/>
          <a:ext cx="0" cy="0"/>
          <a:chOff x="0" y="0"/>
          <a:chExt cx="0" cy="0"/>
        </a:xfrm>
      </p:grpSpPr>
      <p:sp>
        <p:nvSpPr>
          <p:cNvPr id="1048817" name="Title 1"/>
          <p:cNvSpPr>
            <a:spLocks noGrp="1"/>
          </p:cNvSpPr>
          <p:nvPr>
            <p:ph type="title"/>
          </p:nvPr>
        </p:nvSpPr>
        <p:spPr/>
        <p:txBody>
          <a:bodyPr/>
          <a:p>
            <a:r>
              <a:rPr altLang="zh-CN" lang="en-US" smtClean="0"/>
              <a:t>Click to edit Master title style</a:t>
            </a:r>
            <a:endParaRPr altLang="en-US" lang="zh-CN"/>
          </a:p>
        </p:txBody>
      </p:sp>
      <p:sp>
        <p:nvSpPr>
          <p:cNvPr id="1048818" name="Content Placeholder 2"/>
          <p:cNvSpPr>
            <a:spLocks noGrp="1"/>
          </p:cNvSpPr>
          <p:nvPr>
            <p:ph sz="half" idx="1"/>
          </p:nvPr>
        </p:nvSpPr>
        <p:spPr>
          <a:xfrm>
            <a:off x="6286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819" name="Content Placeholder 3"/>
          <p:cNvSpPr>
            <a:spLocks noGrp="1"/>
          </p:cNvSpPr>
          <p:nvPr>
            <p:ph sz="half" idx="2"/>
          </p:nvPr>
        </p:nvSpPr>
        <p:spPr>
          <a:xfrm>
            <a:off x="46291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820"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821"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822"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69" name=""/>
        <p:cNvGrpSpPr/>
        <p:nvPr/>
      </p:nvGrpSpPr>
      <p:grpSpPr>
        <a:xfrm>
          <a:off x="0" y="0"/>
          <a:ext cx="0" cy="0"/>
          <a:chOff x="0" y="0"/>
          <a:chExt cx="0" cy="0"/>
        </a:xfrm>
      </p:grpSpPr>
      <p:sp>
        <p:nvSpPr>
          <p:cNvPr id="1048838" name="Title 1"/>
          <p:cNvSpPr>
            <a:spLocks noGrp="1"/>
          </p:cNvSpPr>
          <p:nvPr>
            <p:ph type="title"/>
          </p:nvPr>
        </p:nvSpPr>
        <p:spPr>
          <a:xfrm>
            <a:off x="629841" y="365125"/>
            <a:ext cx="7886700" cy="1325563"/>
          </a:xfrm>
        </p:spPr>
        <p:txBody>
          <a:bodyPr/>
          <a:p>
            <a:r>
              <a:rPr altLang="zh-CN" lang="en-US" smtClean="0"/>
              <a:t>Click to edit Master title style</a:t>
            </a:r>
            <a:endParaRPr altLang="en-US" lang="zh-CN"/>
          </a:p>
        </p:txBody>
      </p:sp>
      <p:sp>
        <p:nvSpPr>
          <p:cNvPr id="1048839" name="Text Placeholder 2"/>
          <p:cNvSpPr>
            <a:spLocks noGrp="1"/>
          </p:cNvSpPr>
          <p:nvPr>
            <p:ph type="body" idx="1"/>
          </p:nvPr>
        </p:nvSpPr>
        <p:spPr>
          <a:xfrm>
            <a:off x="629841" y="1681163"/>
            <a:ext cx="3868340"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840" name="Content Placeholder 3"/>
          <p:cNvSpPr>
            <a:spLocks noGrp="1"/>
          </p:cNvSpPr>
          <p:nvPr>
            <p:ph sz="half" idx="2"/>
          </p:nvPr>
        </p:nvSpPr>
        <p:spPr>
          <a:xfrm>
            <a:off x="629841" y="2505075"/>
            <a:ext cx="3868340"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841" name="Text Placeholder 4"/>
          <p:cNvSpPr>
            <a:spLocks noGrp="1"/>
          </p:cNvSpPr>
          <p:nvPr>
            <p:ph type="body" sz="quarter" idx="3"/>
          </p:nvPr>
        </p:nvSpPr>
        <p:spPr>
          <a:xfrm>
            <a:off x="4629150" y="1681163"/>
            <a:ext cx="3887391"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842" name="Content Placeholder 5"/>
          <p:cNvSpPr>
            <a:spLocks noGrp="1"/>
          </p:cNvSpPr>
          <p:nvPr>
            <p:ph sz="quarter" idx="4"/>
          </p:nvPr>
        </p:nvSpPr>
        <p:spPr>
          <a:xfrm>
            <a:off x="4629150" y="2505075"/>
            <a:ext cx="3887391"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843"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844"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845"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68" name=""/>
        <p:cNvGrpSpPr/>
        <p:nvPr/>
      </p:nvGrpSpPr>
      <p:grpSpPr>
        <a:xfrm>
          <a:off x="0" y="0"/>
          <a:ext cx="0" cy="0"/>
          <a:chOff x="0" y="0"/>
          <a:chExt cx="0" cy="0"/>
        </a:xfrm>
      </p:grpSpPr>
      <p:sp>
        <p:nvSpPr>
          <p:cNvPr id="1048834" name="Title 1"/>
          <p:cNvSpPr>
            <a:spLocks noGrp="1"/>
          </p:cNvSpPr>
          <p:nvPr>
            <p:ph type="title"/>
          </p:nvPr>
        </p:nvSpPr>
        <p:spPr/>
        <p:txBody>
          <a:bodyPr/>
          <a:p>
            <a:r>
              <a:rPr altLang="zh-CN" lang="en-US" smtClean="0"/>
              <a:t>Click to edit Master title style</a:t>
            </a:r>
            <a:endParaRPr altLang="en-US" lang="zh-CN"/>
          </a:p>
        </p:txBody>
      </p:sp>
      <p:sp>
        <p:nvSpPr>
          <p:cNvPr id="1048835"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836"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837"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86" name=""/>
        <p:cNvGrpSpPr/>
        <p:nvPr/>
      </p:nvGrpSpPr>
      <p:grpSpPr>
        <a:xfrm>
          <a:off x="0" y="0"/>
          <a:ext cx="0" cy="0"/>
          <a:chOff x="0" y="0"/>
          <a:chExt cx="0" cy="0"/>
        </a:xfrm>
      </p:grpSpPr>
      <p:sp>
        <p:nvSpPr>
          <p:cNvPr id="1048618"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619"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620"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67" name=""/>
        <p:cNvGrpSpPr/>
        <p:nvPr/>
      </p:nvGrpSpPr>
      <p:grpSpPr>
        <a:xfrm>
          <a:off x="0" y="0"/>
          <a:ext cx="0" cy="0"/>
          <a:chOff x="0" y="0"/>
          <a:chExt cx="0" cy="0"/>
        </a:xfrm>
      </p:grpSpPr>
      <p:sp>
        <p:nvSpPr>
          <p:cNvPr id="1048828" name="Title 1"/>
          <p:cNvSpPr>
            <a:spLocks noGrp="1"/>
          </p:cNvSpPr>
          <p:nvPr>
            <p:ph type="title"/>
          </p:nvPr>
        </p:nvSpPr>
        <p:spPr>
          <a:xfrm>
            <a:off x="629841" y="457200"/>
            <a:ext cx="2949177" cy="1600200"/>
          </a:xfrm>
        </p:spPr>
        <p:txBody>
          <a:bodyPr anchor="b"/>
          <a:lstStyle>
            <a:lvl1pPr>
              <a:defRPr sz="3200"/>
            </a:lvl1pPr>
          </a:lstStyle>
          <a:p>
            <a:r>
              <a:rPr altLang="zh-CN" lang="en-US" smtClean="0"/>
              <a:t>Click to edit Master title style</a:t>
            </a:r>
            <a:endParaRPr altLang="en-US" lang="zh-CN"/>
          </a:p>
        </p:txBody>
      </p:sp>
      <p:sp>
        <p:nvSpPr>
          <p:cNvPr id="1048829" name="Text Placeholder 3"/>
          <p:cNvSpPr>
            <a:spLocks noGrp="1"/>
          </p:cNvSpPr>
          <p:nvPr>
            <p:ph type="body" sz="half" idx="2"/>
          </p:nvPr>
        </p:nvSpPr>
        <p:spPr>
          <a:xfrm>
            <a:off x="629841" y="2057400"/>
            <a:ext cx="294917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830" name="Content Placeholder 2"/>
          <p:cNvSpPr>
            <a:spLocks noGrp="1"/>
          </p:cNvSpPr>
          <p:nvPr>
            <p:ph idx="1"/>
          </p:nvPr>
        </p:nvSpPr>
        <p:spPr>
          <a:xfrm>
            <a:off x="3887391" y="987424"/>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831"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832"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833"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85" name=""/>
        <p:cNvGrpSpPr/>
        <p:nvPr/>
      </p:nvGrpSpPr>
      <p:grpSpPr>
        <a:xfrm>
          <a:off x="0" y="0"/>
          <a:ext cx="0" cy="0"/>
          <a:chOff x="0" y="0"/>
          <a:chExt cx="0" cy="0"/>
        </a:xfrm>
      </p:grpSpPr>
      <p:sp>
        <p:nvSpPr>
          <p:cNvPr id="1048865" name="Title 1"/>
          <p:cNvSpPr>
            <a:spLocks noGrp="1"/>
          </p:cNvSpPr>
          <p:nvPr>
            <p:ph type="title"/>
          </p:nvPr>
        </p:nvSpPr>
        <p:spPr/>
        <p:txBody>
          <a:bodyPr/>
          <a:p>
            <a:r>
              <a:rPr altLang="zh-CN" lang="en-US" smtClean="0"/>
              <a:t>Click to edit Master title style</a:t>
            </a:r>
            <a:endParaRPr altLang="en-US" lang="zh-CN"/>
          </a:p>
        </p:txBody>
      </p:sp>
      <p:sp>
        <p:nvSpPr>
          <p:cNvPr id="1048866" name="Content Placeholder 2"/>
          <p:cNvSpPr>
            <a:spLocks noGrp="1"/>
          </p:cNvSpPr>
          <p:nvPr>
            <p:ph idx="1"/>
          </p:nvPr>
        </p:nvSpPr>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867" name="날짜 개체 틀 3"/>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868" name="슬라이드 번호 개체 틀 5"/>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869" name="바닥글 개체 틀 4"/>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62" name=""/>
        <p:cNvGrpSpPr/>
        <p:nvPr/>
      </p:nvGrpSpPr>
      <p:grpSpPr>
        <a:xfrm>
          <a:off x="0" y="0"/>
          <a:ext cx="0" cy="0"/>
          <a:chOff x="0" y="0"/>
          <a:chExt cx="0" cy="0"/>
        </a:xfrm>
      </p:grpSpPr>
      <p:sp>
        <p:nvSpPr>
          <p:cNvPr id="1048801" name="Title 1"/>
          <p:cNvSpPr>
            <a:spLocks noGrp="1"/>
          </p:cNvSpPr>
          <p:nvPr>
            <p:ph type="title"/>
          </p:nvPr>
        </p:nvSpPr>
        <p:spPr>
          <a:xfrm>
            <a:off x="629841" y="457200"/>
            <a:ext cx="2949177" cy="1600200"/>
          </a:xfrm>
        </p:spPr>
        <p:txBody>
          <a:bodyPr anchor="b"/>
          <a:lstStyle>
            <a:lvl1pPr>
              <a:defRPr sz="3200"/>
            </a:lvl1pPr>
          </a:lstStyle>
          <a:p>
            <a:r>
              <a:rPr altLang="zh-CN" lang="en-US" smtClean="0"/>
              <a:t>Click to edit Master title style</a:t>
            </a:r>
            <a:endParaRPr altLang="en-US" lang="zh-CN"/>
          </a:p>
        </p:txBody>
      </p:sp>
      <p:sp>
        <p:nvSpPr>
          <p:cNvPr id="1048802" name="Text Placeholder 3"/>
          <p:cNvSpPr>
            <a:spLocks noGrp="1"/>
          </p:cNvSpPr>
          <p:nvPr>
            <p:ph type="body" sz="half" idx="2"/>
          </p:nvPr>
        </p:nvSpPr>
        <p:spPr>
          <a:xfrm>
            <a:off x="629841" y="2057400"/>
            <a:ext cx="294917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803" name="Picture Placeholder 2"/>
          <p:cNvSpPr>
            <a:spLocks noGrp="1"/>
          </p:cNvSpPr>
          <p:nvPr>
            <p:ph type="pic" idx="1"/>
          </p:nvPr>
        </p:nvSpPr>
        <p:spPr>
          <a:xfrm>
            <a:off x="3887391" y="987424"/>
            <a:ext cx="4629150" cy="4873625"/>
          </a:xfrm>
        </p:spPr>
        <p:txBody>
          <a:bodyPr/>
          <a:lstStyle>
            <a:lvl1pPr indent="0" marL="0">
              <a:buNone/>
              <a:defRPr sz="3200"/>
            </a:lvl1pPr>
            <a:lvl2pPr indent="0" marL="457200">
              <a:buNone/>
              <a:defRPr sz="2800"/>
            </a:lvl2pPr>
            <a:lvl3pPr indent="0" marL="914400">
              <a:buNone/>
              <a:defRPr sz="20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altLang="en-US" lang="zh-CN"/>
          </a:p>
        </p:txBody>
      </p:sp>
      <p:sp>
        <p:nvSpPr>
          <p:cNvPr id="1048804"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805"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806"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63" name=""/>
        <p:cNvGrpSpPr/>
        <p:nvPr/>
      </p:nvGrpSpPr>
      <p:grpSpPr>
        <a:xfrm>
          <a:off x="0" y="0"/>
          <a:ext cx="0" cy="0"/>
          <a:chOff x="0" y="0"/>
          <a:chExt cx="0" cy="0"/>
        </a:xfrm>
      </p:grpSpPr>
      <p:sp>
        <p:nvSpPr>
          <p:cNvPr id="1048807" name="Title 1"/>
          <p:cNvSpPr>
            <a:spLocks noGrp="1"/>
          </p:cNvSpPr>
          <p:nvPr>
            <p:ph type="title"/>
          </p:nvPr>
        </p:nvSpPr>
        <p:spPr/>
        <p:txBody>
          <a:bodyPr/>
          <a:p>
            <a:r>
              <a:rPr altLang="zh-CN" lang="en-US" smtClean="0"/>
              <a:t>Click to edit Master title style</a:t>
            </a:r>
            <a:endParaRPr altLang="en-US" lang="zh-CN"/>
          </a:p>
        </p:txBody>
      </p:sp>
      <p:sp>
        <p:nvSpPr>
          <p:cNvPr id="1048808" name="Vertical Text Placeholder 2"/>
          <p:cNvSpPr>
            <a:spLocks noGrp="1"/>
          </p:cNvSpPr>
          <p:nvPr>
            <p:ph type="body" orient="vert" idx="1"/>
          </p:nvPr>
        </p:nvSpPr>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809"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810"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811"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64" name=""/>
        <p:cNvGrpSpPr/>
        <p:nvPr/>
      </p:nvGrpSpPr>
      <p:grpSpPr>
        <a:xfrm>
          <a:off x="0" y="0"/>
          <a:ext cx="0" cy="0"/>
          <a:chOff x="0" y="0"/>
          <a:chExt cx="0" cy="0"/>
        </a:xfrm>
      </p:grpSpPr>
      <p:sp>
        <p:nvSpPr>
          <p:cNvPr id="1048812" name="Vertical Title 1"/>
          <p:cNvSpPr>
            <a:spLocks noGrp="1"/>
          </p:cNvSpPr>
          <p:nvPr>
            <p:ph type="title" orient="vert"/>
          </p:nvPr>
        </p:nvSpPr>
        <p:spPr>
          <a:xfrm>
            <a:off x="6543675" y="365125"/>
            <a:ext cx="1971675" cy="5811838"/>
          </a:xfrm>
        </p:spPr>
        <p:txBody>
          <a:bodyPr vert="eaVert"/>
          <a:p>
            <a:r>
              <a:rPr altLang="zh-CN" lang="en-US" smtClean="0"/>
              <a:t>Click to edit Master title style</a:t>
            </a:r>
            <a:endParaRPr altLang="en-US" lang="zh-CN"/>
          </a:p>
        </p:txBody>
      </p:sp>
      <p:sp>
        <p:nvSpPr>
          <p:cNvPr id="1048813" name="Vertical Text Placeholder 2"/>
          <p:cNvSpPr>
            <a:spLocks noGrp="1"/>
          </p:cNvSpPr>
          <p:nvPr>
            <p:ph type="body" orient="vert" idx="1"/>
          </p:nvPr>
        </p:nvSpPr>
        <p:spPr>
          <a:xfrm>
            <a:off x="628650" y="365125"/>
            <a:ext cx="5800725" cy="5811838"/>
          </a:xfrm>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814"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815"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816"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04" name=""/>
        <p:cNvGrpSpPr/>
        <p:nvPr/>
      </p:nvGrpSpPr>
      <p:grpSpPr>
        <a:xfrm>
          <a:off x="0" y="0"/>
          <a:ext cx="0" cy="0"/>
          <a:chOff x="0" y="0"/>
          <a:chExt cx="0" cy="0"/>
        </a:xfrm>
      </p:grpSpPr>
      <p:sp>
        <p:nvSpPr>
          <p:cNvPr id="1048971" name="Title 1"/>
          <p:cNvSpPr>
            <a:spLocks noGrp="1"/>
          </p:cNvSpPr>
          <p:nvPr>
            <p:ph type="ctrTitle"/>
          </p:nvPr>
        </p:nvSpPr>
        <p:spPr>
          <a:xfrm>
            <a:off x="1143000" y="1122363"/>
            <a:ext cx="6858000" cy="2387600"/>
          </a:xfrm>
        </p:spPr>
        <p:txBody>
          <a:bodyPr anchor="b"/>
          <a:lstStyle>
            <a:lvl1pPr>
              <a:defRPr sz="6000"/>
            </a:lvl1pPr>
          </a:lstStyle>
          <a:p>
            <a:r>
              <a:rPr altLang="zh-CN" lang="en-US" smtClean="0"/>
              <a:t>Click to edit Master title style</a:t>
            </a:r>
            <a:endParaRPr altLang="en-US" lang="zh-CN"/>
          </a:p>
        </p:txBody>
      </p:sp>
      <p:sp>
        <p:nvSpPr>
          <p:cNvPr id="1048972" name="Subtitle 2"/>
          <p:cNvSpPr>
            <a:spLocks noGrp="1"/>
          </p:cNvSpPr>
          <p:nvPr>
            <p:ph type="subTitle" idx="1"/>
          </p:nvPr>
        </p:nvSpPr>
        <p:spPr>
          <a:xfrm>
            <a:off x="1143000" y="3602038"/>
            <a:ext cx="6858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zh-CN" lang="en-US" smtClean="0"/>
              <a:t>Click to edit Master subtitle style</a:t>
            </a:r>
            <a:endParaRPr altLang="en-US" lang="zh-CN"/>
          </a:p>
        </p:txBody>
      </p:sp>
      <p:sp>
        <p:nvSpPr>
          <p:cNvPr id="1048973"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974"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975"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201" name=""/>
        <p:cNvGrpSpPr/>
        <p:nvPr/>
      </p:nvGrpSpPr>
      <p:grpSpPr>
        <a:xfrm>
          <a:off x="0" y="0"/>
          <a:ext cx="0" cy="0"/>
          <a:chOff x="0" y="0"/>
          <a:chExt cx="0" cy="0"/>
        </a:xfrm>
      </p:grpSpPr>
      <p:sp>
        <p:nvSpPr>
          <p:cNvPr id="1048956" name="Title 1"/>
          <p:cNvSpPr>
            <a:spLocks noGrp="1"/>
          </p:cNvSpPr>
          <p:nvPr>
            <p:ph type="title"/>
          </p:nvPr>
        </p:nvSpPr>
        <p:spPr/>
        <p:txBody>
          <a:bodyPr/>
          <a:p>
            <a:r>
              <a:rPr altLang="zh-CN" lang="en-US" smtClean="0"/>
              <a:t>Click to edit Master title style</a:t>
            </a:r>
            <a:endParaRPr altLang="en-US" lang="zh-CN"/>
          </a:p>
        </p:txBody>
      </p:sp>
      <p:sp>
        <p:nvSpPr>
          <p:cNvPr id="1048957" name="Content Placeholder 2"/>
          <p:cNvSpPr>
            <a:spLocks noGrp="1"/>
          </p:cNvSpPr>
          <p:nvPr>
            <p:ph idx="1"/>
          </p:nvPr>
        </p:nvSpPr>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958"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959"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960"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202" name=""/>
        <p:cNvGrpSpPr/>
        <p:nvPr/>
      </p:nvGrpSpPr>
      <p:grpSpPr>
        <a:xfrm>
          <a:off x="0" y="0"/>
          <a:ext cx="0" cy="0"/>
          <a:chOff x="0" y="0"/>
          <a:chExt cx="0" cy="0"/>
        </a:xfrm>
      </p:grpSpPr>
      <p:sp>
        <p:nvSpPr>
          <p:cNvPr id="1048961" name="Title 1"/>
          <p:cNvSpPr>
            <a:spLocks noGrp="1"/>
          </p:cNvSpPr>
          <p:nvPr>
            <p:ph type="title"/>
          </p:nvPr>
        </p:nvSpPr>
        <p:spPr>
          <a:xfrm>
            <a:off x="623887" y="1709738"/>
            <a:ext cx="7886700" cy="2852737"/>
          </a:xfrm>
        </p:spPr>
        <p:txBody>
          <a:bodyPr anchor="b"/>
          <a:lstStyle>
            <a:lvl1pPr>
              <a:defRPr sz="6000"/>
            </a:lvl1pPr>
          </a:lstStyle>
          <a:p>
            <a:r>
              <a:rPr altLang="zh-CN" lang="en-US" smtClean="0"/>
              <a:t>Click to edit Master title style</a:t>
            </a:r>
            <a:endParaRPr altLang="en-US" lang="zh-CN"/>
          </a:p>
        </p:txBody>
      </p:sp>
      <p:sp>
        <p:nvSpPr>
          <p:cNvPr id="1048962" name="Text Placeholder 2"/>
          <p:cNvSpPr>
            <a:spLocks noGrp="1"/>
          </p:cNvSpPr>
          <p:nvPr>
            <p:ph type="body" idx="1"/>
          </p:nvPr>
        </p:nvSpPr>
        <p:spPr>
          <a:xfrm>
            <a:off x="623887" y="4589463"/>
            <a:ext cx="7886700" cy="1500187"/>
          </a:xfrm>
        </p:spPr>
        <p:txBody>
          <a:bodyPr/>
          <a:lstStyle>
            <a:lvl1pPr indent="0" marL="0">
              <a:buNone/>
              <a:defRPr sz="2400"/>
            </a:lvl1pPr>
            <a:lvl2pPr indent="0" marL="457200">
              <a:buNone/>
              <a:defRPr sz="2000"/>
            </a:lvl2pPr>
            <a:lvl3pPr indent="0" marL="914400">
              <a:buNone/>
              <a:defRPr sz="18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pPr lvl="0"/>
            <a:r>
              <a:rPr altLang="zh-CN" lang="en-US" smtClean="0"/>
              <a:t>Click to edit Master text styles</a:t>
            </a:r>
          </a:p>
        </p:txBody>
      </p:sp>
      <p:sp>
        <p:nvSpPr>
          <p:cNvPr id="1048963"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964"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965"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207" name=""/>
        <p:cNvGrpSpPr/>
        <p:nvPr/>
      </p:nvGrpSpPr>
      <p:grpSpPr>
        <a:xfrm>
          <a:off x="0" y="0"/>
          <a:ext cx="0" cy="0"/>
          <a:chOff x="0" y="0"/>
          <a:chExt cx="0" cy="0"/>
        </a:xfrm>
      </p:grpSpPr>
      <p:sp>
        <p:nvSpPr>
          <p:cNvPr id="1048989" name="Title 1"/>
          <p:cNvSpPr>
            <a:spLocks noGrp="1"/>
          </p:cNvSpPr>
          <p:nvPr>
            <p:ph type="title"/>
          </p:nvPr>
        </p:nvSpPr>
        <p:spPr/>
        <p:txBody>
          <a:bodyPr/>
          <a:p>
            <a:r>
              <a:rPr altLang="zh-CN" lang="en-US" smtClean="0"/>
              <a:t>Click to edit Master title style</a:t>
            </a:r>
            <a:endParaRPr altLang="en-US" lang="zh-CN"/>
          </a:p>
        </p:txBody>
      </p:sp>
      <p:sp>
        <p:nvSpPr>
          <p:cNvPr id="1048990" name="Content Placeholder 2"/>
          <p:cNvSpPr>
            <a:spLocks noGrp="1"/>
          </p:cNvSpPr>
          <p:nvPr>
            <p:ph sz="half" idx="1"/>
          </p:nvPr>
        </p:nvSpPr>
        <p:spPr>
          <a:xfrm>
            <a:off x="6286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991" name="Content Placeholder 3"/>
          <p:cNvSpPr>
            <a:spLocks noGrp="1"/>
          </p:cNvSpPr>
          <p:nvPr>
            <p:ph sz="half" idx="2"/>
          </p:nvPr>
        </p:nvSpPr>
        <p:spPr>
          <a:xfrm>
            <a:off x="46291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992"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993"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994"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205" name=""/>
        <p:cNvGrpSpPr/>
        <p:nvPr/>
      </p:nvGrpSpPr>
      <p:grpSpPr>
        <a:xfrm>
          <a:off x="0" y="0"/>
          <a:ext cx="0" cy="0"/>
          <a:chOff x="0" y="0"/>
          <a:chExt cx="0" cy="0"/>
        </a:xfrm>
      </p:grpSpPr>
      <p:sp>
        <p:nvSpPr>
          <p:cNvPr id="1048976" name="Title 1"/>
          <p:cNvSpPr>
            <a:spLocks noGrp="1"/>
          </p:cNvSpPr>
          <p:nvPr>
            <p:ph type="title"/>
          </p:nvPr>
        </p:nvSpPr>
        <p:spPr>
          <a:xfrm>
            <a:off x="629841" y="365125"/>
            <a:ext cx="7886700" cy="1325563"/>
          </a:xfrm>
        </p:spPr>
        <p:txBody>
          <a:bodyPr/>
          <a:p>
            <a:r>
              <a:rPr altLang="zh-CN" lang="en-US" smtClean="0"/>
              <a:t>Click to edit Master title style</a:t>
            </a:r>
            <a:endParaRPr altLang="en-US" lang="zh-CN"/>
          </a:p>
        </p:txBody>
      </p:sp>
      <p:sp>
        <p:nvSpPr>
          <p:cNvPr id="1048977" name="Text Placeholder 2"/>
          <p:cNvSpPr>
            <a:spLocks noGrp="1"/>
          </p:cNvSpPr>
          <p:nvPr>
            <p:ph type="body" idx="1"/>
          </p:nvPr>
        </p:nvSpPr>
        <p:spPr>
          <a:xfrm>
            <a:off x="629841" y="1681163"/>
            <a:ext cx="3868340"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978" name="Content Placeholder 3"/>
          <p:cNvSpPr>
            <a:spLocks noGrp="1"/>
          </p:cNvSpPr>
          <p:nvPr>
            <p:ph sz="half" idx="2"/>
          </p:nvPr>
        </p:nvSpPr>
        <p:spPr>
          <a:xfrm>
            <a:off x="629841" y="2505075"/>
            <a:ext cx="3868340"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979" name="Text Placeholder 4"/>
          <p:cNvSpPr>
            <a:spLocks noGrp="1"/>
          </p:cNvSpPr>
          <p:nvPr>
            <p:ph type="body" sz="quarter" idx="3"/>
          </p:nvPr>
        </p:nvSpPr>
        <p:spPr>
          <a:xfrm>
            <a:off x="4629150" y="1681163"/>
            <a:ext cx="3887391"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980" name="Content Placeholder 5"/>
          <p:cNvSpPr>
            <a:spLocks noGrp="1"/>
          </p:cNvSpPr>
          <p:nvPr>
            <p:ph sz="quarter" idx="4"/>
          </p:nvPr>
        </p:nvSpPr>
        <p:spPr>
          <a:xfrm>
            <a:off x="4629150" y="2505075"/>
            <a:ext cx="3887391"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981"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982"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983"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208" name=""/>
        <p:cNvGrpSpPr/>
        <p:nvPr/>
      </p:nvGrpSpPr>
      <p:grpSpPr>
        <a:xfrm>
          <a:off x="0" y="0"/>
          <a:ext cx="0" cy="0"/>
          <a:chOff x="0" y="0"/>
          <a:chExt cx="0" cy="0"/>
        </a:xfrm>
      </p:grpSpPr>
      <p:sp>
        <p:nvSpPr>
          <p:cNvPr id="1048995" name="Title 1"/>
          <p:cNvSpPr>
            <a:spLocks noGrp="1"/>
          </p:cNvSpPr>
          <p:nvPr>
            <p:ph type="title"/>
          </p:nvPr>
        </p:nvSpPr>
        <p:spPr/>
        <p:txBody>
          <a:bodyPr/>
          <a:p>
            <a:r>
              <a:rPr altLang="zh-CN" lang="en-US" smtClean="0"/>
              <a:t>Click to edit Master title style</a:t>
            </a:r>
            <a:endParaRPr altLang="en-US" lang="zh-CN"/>
          </a:p>
        </p:txBody>
      </p:sp>
      <p:sp>
        <p:nvSpPr>
          <p:cNvPr id="1048996"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997"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998"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100" name=""/>
        <p:cNvGrpSpPr/>
        <p:nvPr/>
      </p:nvGrpSpPr>
      <p:grpSpPr>
        <a:xfrm>
          <a:off x="0" y="0"/>
          <a:ext cx="0" cy="0"/>
          <a:chOff x="0" y="0"/>
          <a:chExt cx="0" cy="0"/>
        </a:xfrm>
      </p:grpSpPr>
      <p:sp>
        <p:nvSpPr>
          <p:cNvPr id="1048630"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631"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632"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88" name=""/>
        <p:cNvGrpSpPr/>
        <p:nvPr/>
      </p:nvGrpSpPr>
      <p:grpSpPr>
        <a:xfrm>
          <a:off x="0" y="0"/>
          <a:ext cx="0" cy="0"/>
          <a:chOff x="0" y="0"/>
          <a:chExt cx="0" cy="0"/>
        </a:xfrm>
      </p:grpSpPr>
      <p:sp>
        <p:nvSpPr>
          <p:cNvPr id="1048881" name="Title 1"/>
          <p:cNvSpPr>
            <a:spLocks noGrp="1"/>
          </p:cNvSpPr>
          <p:nvPr>
            <p:ph type="title"/>
          </p:nvPr>
        </p:nvSpPr>
        <p:spPr>
          <a:xfrm>
            <a:off x="623887" y="1709738"/>
            <a:ext cx="7886700" cy="2852737"/>
          </a:xfrm>
        </p:spPr>
        <p:txBody>
          <a:bodyPr anchor="b"/>
          <a:lstStyle>
            <a:lvl1pPr>
              <a:defRPr sz="6000"/>
            </a:lvl1pPr>
          </a:lstStyle>
          <a:p>
            <a:r>
              <a:rPr altLang="zh-CN" lang="en-US" smtClean="0"/>
              <a:t>Click to edit Master title style</a:t>
            </a:r>
            <a:endParaRPr altLang="en-US" lang="zh-CN"/>
          </a:p>
        </p:txBody>
      </p:sp>
      <p:sp>
        <p:nvSpPr>
          <p:cNvPr id="1048882" name="Text Placeholder 2"/>
          <p:cNvSpPr>
            <a:spLocks noGrp="1"/>
          </p:cNvSpPr>
          <p:nvPr>
            <p:ph type="body" idx="1"/>
          </p:nvPr>
        </p:nvSpPr>
        <p:spPr>
          <a:xfrm>
            <a:off x="623887" y="4589463"/>
            <a:ext cx="7886700" cy="1500187"/>
          </a:xfrm>
        </p:spPr>
        <p:txBody>
          <a:bodyPr/>
          <a:lstStyle>
            <a:lvl1pPr indent="0" marL="0">
              <a:buNone/>
              <a:defRPr sz="2400"/>
            </a:lvl1pPr>
            <a:lvl2pPr indent="0" marL="457200">
              <a:buNone/>
              <a:defRPr sz="2000"/>
            </a:lvl2pPr>
            <a:lvl3pPr indent="0" marL="914400">
              <a:buNone/>
              <a:defRPr sz="18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pPr lvl="0"/>
            <a:r>
              <a:rPr altLang="zh-CN" lang="en-US" smtClean="0"/>
              <a:t>Click to edit Master text styles</a:t>
            </a:r>
          </a:p>
        </p:txBody>
      </p:sp>
      <p:sp>
        <p:nvSpPr>
          <p:cNvPr id="1048883" name="날짜 개체 틀 3"/>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884" name="슬라이드 번호 개체 틀 5"/>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885" name="바닥글 개체 틀 4"/>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209" name=""/>
        <p:cNvGrpSpPr/>
        <p:nvPr/>
      </p:nvGrpSpPr>
      <p:grpSpPr>
        <a:xfrm>
          <a:off x="0" y="0"/>
          <a:ext cx="0" cy="0"/>
          <a:chOff x="0" y="0"/>
          <a:chExt cx="0" cy="0"/>
        </a:xfrm>
      </p:grpSpPr>
      <p:sp>
        <p:nvSpPr>
          <p:cNvPr id="1048999" name="Title 1"/>
          <p:cNvSpPr>
            <a:spLocks noGrp="1"/>
          </p:cNvSpPr>
          <p:nvPr>
            <p:ph type="title"/>
          </p:nvPr>
        </p:nvSpPr>
        <p:spPr>
          <a:xfrm>
            <a:off x="629841" y="457200"/>
            <a:ext cx="2949177" cy="1600200"/>
          </a:xfrm>
        </p:spPr>
        <p:txBody>
          <a:bodyPr anchor="b"/>
          <a:lstStyle>
            <a:lvl1pPr>
              <a:defRPr sz="3200"/>
            </a:lvl1pPr>
          </a:lstStyle>
          <a:p>
            <a:r>
              <a:rPr altLang="zh-CN" lang="en-US" smtClean="0"/>
              <a:t>Click to edit Master title style</a:t>
            </a:r>
            <a:endParaRPr altLang="en-US" lang="zh-CN"/>
          </a:p>
        </p:txBody>
      </p:sp>
      <p:sp>
        <p:nvSpPr>
          <p:cNvPr id="1049000" name="Text Placeholder 3"/>
          <p:cNvSpPr>
            <a:spLocks noGrp="1"/>
          </p:cNvSpPr>
          <p:nvPr>
            <p:ph type="body" sz="half" idx="2"/>
          </p:nvPr>
        </p:nvSpPr>
        <p:spPr>
          <a:xfrm>
            <a:off x="629841" y="2057400"/>
            <a:ext cx="294917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9001" name="Content Placeholder 2"/>
          <p:cNvSpPr>
            <a:spLocks noGrp="1"/>
          </p:cNvSpPr>
          <p:nvPr>
            <p:ph idx="1"/>
          </p:nvPr>
        </p:nvSpPr>
        <p:spPr>
          <a:xfrm>
            <a:off x="3887391" y="987424"/>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9002"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9003"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9004"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200" name=""/>
        <p:cNvGrpSpPr/>
        <p:nvPr/>
      </p:nvGrpSpPr>
      <p:grpSpPr>
        <a:xfrm>
          <a:off x="0" y="0"/>
          <a:ext cx="0" cy="0"/>
          <a:chOff x="0" y="0"/>
          <a:chExt cx="0" cy="0"/>
        </a:xfrm>
      </p:grpSpPr>
      <p:sp>
        <p:nvSpPr>
          <p:cNvPr id="1048950" name="Title 1"/>
          <p:cNvSpPr>
            <a:spLocks noGrp="1"/>
          </p:cNvSpPr>
          <p:nvPr>
            <p:ph type="title"/>
          </p:nvPr>
        </p:nvSpPr>
        <p:spPr>
          <a:xfrm>
            <a:off x="629841" y="457200"/>
            <a:ext cx="2949177" cy="1600200"/>
          </a:xfrm>
        </p:spPr>
        <p:txBody>
          <a:bodyPr anchor="b"/>
          <a:lstStyle>
            <a:lvl1pPr>
              <a:defRPr sz="3200"/>
            </a:lvl1pPr>
          </a:lstStyle>
          <a:p>
            <a:r>
              <a:rPr altLang="zh-CN" lang="en-US" smtClean="0"/>
              <a:t>Click to edit Master title style</a:t>
            </a:r>
            <a:endParaRPr altLang="en-US" lang="zh-CN"/>
          </a:p>
        </p:txBody>
      </p:sp>
      <p:sp>
        <p:nvSpPr>
          <p:cNvPr id="1048951" name="Text Placeholder 3"/>
          <p:cNvSpPr>
            <a:spLocks noGrp="1"/>
          </p:cNvSpPr>
          <p:nvPr>
            <p:ph type="body" sz="half" idx="2"/>
          </p:nvPr>
        </p:nvSpPr>
        <p:spPr>
          <a:xfrm>
            <a:off x="629841" y="2057400"/>
            <a:ext cx="294917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952" name="Picture Placeholder 2"/>
          <p:cNvSpPr>
            <a:spLocks noGrp="1"/>
          </p:cNvSpPr>
          <p:nvPr>
            <p:ph type="pic" idx="1"/>
          </p:nvPr>
        </p:nvSpPr>
        <p:spPr>
          <a:xfrm>
            <a:off x="3887391" y="987424"/>
            <a:ext cx="4629150" cy="4873625"/>
          </a:xfrm>
        </p:spPr>
        <p:txBody>
          <a:bodyPr/>
          <a:lstStyle>
            <a:lvl1pPr indent="0" marL="0">
              <a:buNone/>
              <a:defRPr sz="3200"/>
            </a:lvl1pPr>
            <a:lvl2pPr indent="0" marL="457200">
              <a:buNone/>
              <a:defRPr sz="2800"/>
            </a:lvl2pPr>
            <a:lvl3pPr indent="0" marL="914400">
              <a:buNone/>
              <a:defRPr sz="20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altLang="en-US" lang="zh-CN"/>
          </a:p>
        </p:txBody>
      </p:sp>
      <p:sp>
        <p:nvSpPr>
          <p:cNvPr id="1048953"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954"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955"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203" name=""/>
        <p:cNvGrpSpPr/>
        <p:nvPr/>
      </p:nvGrpSpPr>
      <p:grpSpPr>
        <a:xfrm>
          <a:off x="0" y="0"/>
          <a:ext cx="0" cy="0"/>
          <a:chOff x="0" y="0"/>
          <a:chExt cx="0" cy="0"/>
        </a:xfrm>
      </p:grpSpPr>
      <p:sp>
        <p:nvSpPr>
          <p:cNvPr id="1048966" name="Title 1"/>
          <p:cNvSpPr>
            <a:spLocks noGrp="1"/>
          </p:cNvSpPr>
          <p:nvPr>
            <p:ph type="title"/>
          </p:nvPr>
        </p:nvSpPr>
        <p:spPr/>
        <p:txBody>
          <a:bodyPr/>
          <a:p>
            <a:r>
              <a:rPr altLang="zh-CN" lang="en-US" smtClean="0"/>
              <a:t>Click to edit Master title style</a:t>
            </a:r>
            <a:endParaRPr altLang="en-US" lang="zh-CN"/>
          </a:p>
        </p:txBody>
      </p:sp>
      <p:sp>
        <p:nvSpPr>
          <p:cNvPr id="1048967" name="Vertical Text Placeholder 2"/>
          <p:cNvSpPr>
            <a:spLocks noGrp="1"/>
          </p:cNvSpPr>
          <p:nvPr>
            <p:ph type="body" orient="vert" idx="1"/>
          </p:nvPr>
        </p:nvSpPr>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968"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969"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970"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206" name=""/>
        <p:cNvGrpSpPr/>
        <p:nvPr/>
      </p:nvGrpSpPr>
      <p:grpSpPr>
        <a:xfrm>
          <a:off x="0" y="0"/>
          <a:ext cx="0" cy="0"/>
          <a:chOff x="0" y="0"/>
          <a:chExt cx="0" cy="0"/>
        </a:xfrm>
      </p:grpSpPr>
      <p:sp>
        <p:nvSpPr>
          <p:cNvPr id="1048984" name="Vertical Title 1"/>
          <p:cNvSpPr>
            <a:spLocks noGrp="1"/>
          </p:cNvSpPr>
          <p:nvPr>
            <p:ph type="title" orient="vert"/>
          </p:nvPr>
        </p:nvSpPr>
        <p:spPr>
          <a:xfrm>
            <a:off x="6543675" y="365125"/>
            <a:ext cx="1971675" cy="5811838"/>
          </a:xfrm>
        </p:spPr>
        <p:txBody>
          <a:bodyPr vert="eaVert"/>
          <a:p>
            <a:r>
              <a:rPr altLang="zh-CN" lang="en-US" smtClean="0"/>
              <a:t>Click to edit Master title style</a:t>
            </a:r>
            <a:endParaRPr altLang="en-US" lang="zh-CN"/>
          </a:p>
        </p:txBody>
      </p:sp>
      <p:sp>
        <p:nvSpPr>
          <p:cNvPr id="1048985" name="Vertical Text Placeholder 2"/>
          <p:cNvSpPr>
            <a:spLocks noGrp="1"/>
          </p:cNvSpPr>
          <p:nvPr>
            <p:ph type="body" orient="vert" idx="1"/>
          </p:nvPr>
        </p:nvSpPr>
        <p:spPr>
          <a:xfrm>
            <a:off x="628650" y="365125"/>
            <a:ext cx="5800725" cy="5811838"/>
          </a:xfrm>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986"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987"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988"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216" name=""/>
        <p:cNvGrpSpPr/>
        <p:nvPr/>
      </p:nvGrpSpPr>
      <p:grpSpPr>
        <a:xfrm>
          <a:off x="0" y="0"/>
          <a:ext cx="0" cy="0"/>
          <a:chOff x="0" y="0"/>
          <a:chExt cx="0" cy="0"/>
        </a:xfrm>
      </p:grpSpPr>
      <p:sp>
        <p:nvSpPr>
          <p:cNvPr id="1049038" name="Title 1"/>
          <p:cNvSpPr>
            <a:spLocks noGrp="1"/>
          </p:cNvSpPr>
          <p:nvPr>
            <p:ph type="ctrTitle"/>
          </p:nvPr>
        </p:nvSpPr>
        <p:spPr>
          <a:xfrm>
            <a:off x="1143000" y="1122363"/>
            <a:ext cx="6858000" cy="2387600"/>
          </a:xfrm>
        </p:spPr>
        <p:txBody>
          <a:bodyPr anchor="b"/>
          <a:lstStyle>
            <a:lvl1pPr>
              <a:defRPr sz="6000"/>
            </a:lvl1pPr>
          </a:lstStyle>
          <a:p>
            <a:r>
              <a:rPr altLang="zh-CN" lang="en-US" smtClean="0"/>
              <a:t>Click to edit Master title style</a:t>
            </a:r>
            <a:endParaRPr altLang="en-US" lang="zh-CN"/>
          </a:p>
        </p:txBody>
      </p:sp>
      <p:sp>
        <p:nvSpPr>
          <p:cNvPr id="1049039" name="Subtitle 2"/>
          <p:cNvSpPr>
            <a:spLocks noGrp="1"/>
          </p:cNvSpPr>
          <p:nvPr>
            <p:ph type="subTitle" idx="1"/>
          </p:nvPr>
        </p:nvSpPr>
        <p:spPr>
          <a:xfrm>
            <a:off x="1143000" y="3602038"/>
            <a:ext cx="6858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zh-CN" lang="en-US" smtClean="0"/>
              <a:t>Click to edit Master subtitle style</a:t>
            </a:r>
            <a:endParaRPr altLang="en-US" lang="zh-CN"/>
          </a:p>
        </p:txBody>
      </p:sp>
      <p:sp>
        <p:nvSpPr>
          <p:cNvPr id="1049040"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9041"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9042"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211" name=""/>
        <p:cNvGrpSpPr/>
        <p:nvPr/>
      </p:nvGrpSpPr>
      <p:grpSpPr>
        <a:xfrm>
          <a:off x="0" y="0"/>
          <a:ext cx="0" cy="0"/>
          <a:chOff x="0" y="0"/>
          <a:chExt cx="0" cy="0"/>
        </a:xfrm>
      </p:grpSpPr>
      <p:sp>
        <p:nvSpPr>
          <p:cNvPr id="1049010" name="Title 1"/>
          <p:cNvSpPr>
            <a:spLocks noGrp="1"/>
          </p:cNvSpPr>
          <p:nvPr>
            <p:ph type="title"/>
          </p:nvPr>
        </p:nvSpPr>
        <p:spPr/>
        <p:txBody>
          <a:bodyPr/>
          <a:p>
            <a:r>
              <a:rPr altLang="zh-CN" lang="en-US" smtClean="0"/>
              <a:t>Click to edit Master title style</a:t>
            </a:r>
            <a:endParaRPr altLang="en-US" lang="zh-CN"/>
          </a:p>
        </p:txBody>
      </p:sp>
      <p:sp>
        <p:nvSpPr>
          <p:cNvPr id="1049011" name="Content Placeholder 2"/>
          <p:cNvSpPr>
            <a:spLocks noGrp="1"/>
          </p:cNvSpPr>
          <p:nvPr>
            <p:ph idx="1"/>
          </p:nvPr>
        </p:nvSpPr>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9012"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9013"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9014"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214" name=""/>
        <p:cNvGrpSpPr/>
        <p:nvPr/>
      </p:nvGrpSpPr>
      <p:grpSpPr>
        <a:xfrm>
          <a:off x="0" y="0"/>
          <a:ext cx="0" cy="0"/>
          <a:chOff x="0" y="0"/>
          <a:chExt cx="0" cy="0"/>
        </a:xfrm>
      </p:grpSpPr>
      <p:sp>
        <p:nvSpPr>
          <p:cNvPr id="1049029" name="Title 1"/>
          <p:cNvSpPr>
            <a:spLocks noGrp="1"/>
          </p:cNvSpPr>
          <p:nvPr>
            <p:ph type="title"/>
          </p:nvPr>
        </p:nvSpPr>
        <p:spPr>
          <a:xfrm>
            <a:off x="623887" y="1709738"/>
            <a:ext cx="7886700" cy="2852737"/>
          </a:xfrm>
        </p:spPr>
        <p:txBody>
          <a:bodyPr anchor="b"/>
          <a:lstStyle>
            <a:lvl1pPr>
              <a:defRPr sz="6000"/>
            </a:lvl1pPr>
          </a:lstStyle>
          <a:p>
            <a:r>
              <a:rPr altLang="zh-CN" lang="en-US" smtClean="0"/>
              <a:t>Click to edit Master title style</a:t>
            </a:r>
            <a:endParaRPr altLang="en-US" lang="zh-CN"/>
          </a:p>
        </p:txBody>
      </p:sp>
      <p:sp>
        <p:nvSpPr>
          <p:cNvPr id="1049030" name="Text Placeholder 2"/>
          <p:cNvSpPr>
            <a:spLocks noGrp="1"/>
          </p:cNvSpPr>
          <p:nvPr>
            <p:ph type="body" idx="1"/>
          </p:nvPr>
        </p:nvSpPr>
        <p:spPr>
          <a:xfrm>
            <a:off x="623887" y="4589463"/>
            <a:ext cx="7886700" cy="1500187"/>
          </a:xfrm>
        </p:spPr>
        <p:txBody>
          <a:bodyPr/>
          <a:lstStyle>
            <a:lvl1pPr indent="0" marL="0">
              <a:buNone/>
              <a:defRPr sz="2400"/>
            </a:lvl1pPr>
            <a:lvl2pPr indent="0" marL="457200">
              <a:buNone/>
              <a:defRPr sz="2000"/>
            </a:lvl2pPr>
            <a:lvl3pPr indent="0" marL="914400">
              <a:buNone/>
              <a:defRPr sz="18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pPr lvl="0"/>
            <a:r>
              <a:rPr altLang="zh-CN" lang="en-US" smtClean="0"/>
              <a:t>Click to edit Master text styles</a:t>
            </a:r>
          </a:p>
        </p:txBody>
      </p:sp>
      <p:sp>
        <p:nvSpPr>
          <p:cNvPr id="1049031"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9032"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9033"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213" name=""/>
        <p:cNvGrpSpPr/>
        <p:nvPr/>
      </p:nvGrpSpPr>
      <p:grpSpPr>
        <a:xfrm>
          <a:off x="0" y="0"/>
          <a:ext cx="0" cy="0"/>
          <a:chOff x="0" y="0"/>
          <a:chExt cx="0" cy="0"/>
        </a:xfrm>
      </p:grpSpPr>
      <p:sp>
        <p:nvSpPr>
          <p:cNvPr id="1049023" name="Title 1"/>
          <p:cNvSpPr>
            <a:spLocks noGrp="1"/>
          </p:cNvSpPr>
          <p:nvPr>
            <p:ph type="title"/>
          </p:nvPr>
        </p:nvSpPr>
        <p:spPr/>
        <p:txBody>
          <a:bodyPr/>
          <a:p>
            <a:r>
              <a:rPr altLang="zh-CN" lang="en-US" smtClean="0"/>
              <a:t>Click to edit Master title style</a:t>
            </a:r>
            <a:endParaRPr altLang="en-US" lang="zh-CN"/>
          </a:p>
        </p:txBody>
      </p:sp>
      <p:sp>
        <p:nvSpPr>
          <p:cNvPr id="1049024" name="Content Placeholder 2"/>
          <p:cNvSpPr>
            <a:spLocks noGrp="1"/>
          </p:cNvSpPr>
          <p:nvPr>
            <p:ph sz="half" idx="1"/>
          </p:nvPr>
        </p:nvSpPr>
        <p:spPr>
          <a:xfrm>
            <a:off x="6286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9025" name="Content Placeholder 3"/>
          <p:cNvSpPr>
            <a:spLocks noGrp="1"/>
          </p:cNvSpPr>
          <p:nvPr>
            <p:ph sz="half" idx="2"/>
          </p:nvPr>
        </p:nvSpPr>
        <p:spPr>
          <a:xfrm>
            <a:off x="46291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9026"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9027"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9028"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212" name=""/>
        <p:cNvGrpSpPr/>
        <p:nvPr/>
      </p:nvGrpSpPr>
      <p:grpSpPr>
        <a:xfrm>
          <a:off x="0" y="0"/>
          <a:ext cx="0" cy="0"/>
          <a:chOff x="0" y="0"/>
          <a:chExt cx="0" cy="0"/>
        </a:xfrm>
      </p:grpSpPr>
      <p:sp>
        <p:nvSpPr>
          <p:cNvPr id="1049015" name="Title 1"/>
          <p:cNvSpPr>
            <a:spLocks noGrp="1"/>
          </p:cNvSpPr>
          <p:nvPr>
            <p:ph type="title"/>
          </p:nvPr>
        </p:nvSpPr>
        <p:spPr>
          <a:xfrm>
            <a:off x="629841" y="365125"/>
            <a:ext cx="7886700" cy="1325563"/>
          </a:xfrm>
        </p:spPr>
        <p:txBody>
          <a:bodyPr/>
          <a:p>
            <a:r>
              <a:rPr altLang="zh-CN" lang="en-US" smtClean="0"/>
              <a:t>Click to edit Master title style</a:t>
            </a:r>
            <a:endParaRPr altLang="en-US" lang="zh-CN"/>
          </a:p>
        </p:txBody>
      </p:sp>
      <p:sp>
        <p:nvSpPr>
          <p:cNvPr id="1049016" name="Text Placeholder 2"/>
          <p:cNvSpPr>
            <a:spLocks noGrp="1"/>
          </p:cNvSpPr>
          <p:nvPr>
            <p:ph type="body" idx="1"/>
          </p:nvPr>
        </p:nvSpPr>
        <p:spPr>
          <a:xfrm>
            <a:off x="629841" y="1681163"/>
            <a:ext cx="3868340"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9017" name="Content Placeholder 3"/>
          <p:cNvSpPr>
            <a:spLocks noGrp="1"/>
          </p:cNvSpPr>
          <p:nvPr>
            <p:ph sz="half" idx="2"/>
          </p:nvPr>
        </p:nvSpPr>
        <p:spPr>
          <a:xfrm>
            <a:off x="629841" y="2505075"/>
            <a:ext cx="3868340"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9018" name="Text Placeholder 4"/>
          <p:cNvSpPr>
            <a:spLocks noGrp="1"/>
          </p:cNvSpPr>
          <p:nvPr>
            <p:ph type="body" sz="quarter" idx="3"/>
          </p:nvPr>
        </p:nvSpPr>
        <p:spPr>
          <a:xfrm>
            <a:off x="4629150" y="1681163"/>
            <a:ext cx="3887391"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9019" name="Content Placeholder 5"/>
          <p:cNvSpPr>
            <a:spLocks noGrp="1"/>
          </p:cNvSpPr>
          <p:nvPr>
            <p:ph sz="quarter" idx="4"/>
          </p:nvPr>
        </p:nvSpPr>
        <p:spPr>
          <a:xfrm>
            <a:off x="4629150" y="2505075"/>
            <a:ext cx="3887391"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9020"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9021"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9022"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215" name=""/>
        <p:cNvGrpSpPr/>
        <p:nvPr/>
      </p:nvGrpSpPr>
      <p:grpSpPr>
        <a:xfrm>
          <a:off x="0" y="0"/>
          <a:ext cx="0" cy="0"/>
          <a:chOff x="0" y="0"/>
          <a:chExt cx="0" cy="0"/>
        </a:xfrm>
      </p:grpSpPr>
      <p:sp>
        <p:nvSpPr>
          <p:cNvPr id="1049034" name="Title 1"/>
          <p:cNvSpPr>
            <a:spLocks noGrp="1"/>
          </p:cNvSpPr>
          <p:nvPr>
            <p:ph type="title"/>
          </p:nvPr>
        </p:nvSpPr>
        <p:spPr/>
        <p:txBody>
          <a:bodyPr/>
          <a:p>
            <a:r>
              <a:rPr altLang="zh-CN" lang="en-US" smtClean="0"/>
              <a:t>Click to edit Master title style</a:t>
            </a:r>
            <a:endParaRPr altLang="en-US" lang="zh-CN"/>
          </a:p>
        </p:txBody>
      </p:sp>
      <p:sp>
        <p:nvSpPr>
          <p:cNvPr id="1049035"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9036"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9037"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89" name=""/>
        <p:cNvGrpSpPr/>
        <p:nvPr/>
      </p:nvGrpSpPr>
      <p:grpSpPr>
        <a:xfrm>
          <a:off x="0" y="0"/>
          <a:ext cx="0" cy="0"/>
          <a:chOff x="0" y="0"/>
          <a:chExt cx="0" cy="0"/>
        </a:xfrm>
      </p:grpSpPr>
      <p:sp>
        <p:nvSpPr>
          <p:cNvPr id="1048886" name="Title 1"/>
          <p:cNvSpPr>
            <a:spLocks noGrp="1"/>
          </p:cNvSpPr>
          <p:nvPr>
            <p:ph type="title"/>
          </p:nvPr>
        </p:nvSpPr>
        <p:spPr/>
        <p:txBody>
          <a:bodyPr/>
          <a:p>
            <a:r>
              <a:rPr altLang="zh-CN" lang="en-US" smtClean="0"/>
              <a:t>Click to edit Master title style</a:t>
            </a:r>
            <a:endParaRPr altLang="en-US" lang="zh-CN"/>
          </a:p>
        </p:txBody>
      </p:sp>
      <p:sp>
        <p:nvSpPr>
          <p:cNvPr id="1048887" name="Content Placeholder 2"/>
          <p:cNvSpPr>
            <a:spLocks noGrp="1"/>
          </p:cNvSpPr>
          <p:nvPr>
            <p:ph sz="half" idx="1"/>
          </p:nvPr>
        </p:nvSpPr>
        <p:spPr>
          <a:xfrm>
            <a:off x="6286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888" name="Content Placeholder 3"/>
          <p:cNvSpPr>
            <a:spLocks noGrp="1"/>
          </p:cNvSpPr>
          <p:nvPr>
            <p:ph sz="half" idx="2"/>
          </p:nvPr>
        </p:nvSpPr>
        <p:spPr>
          <a:xfrm>
            <a:off x="46291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889" name="날짜 개체 틀 3"/>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890" name="슬라이드 번호 개체 틀 5"/>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891" name="바닥글 개체 틀 4"/>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71" name=""/>
        <p:cNvGrpSpPr/>
        <p:nvPr/>
      </p:nvGrpSpPr>
      <p:grpSpPr>
        <a:xfrm>
          <a:off x="0" y="0"/>
          <a:ext cx="0" cy="0"/>
          <a:chOff x="0" y="0"/>
          <a:chExt cx="0" cy="0"/>
        </a:xfrm>
      </p:grpSpPr>
      <p:sp>
        <p:nvSpPr>
          <p:cNvPr id="1048606"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607"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608"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218" name=""/>
        <p:cNvGrpSpPr/>
        <p:nvPr/>
      </p:nvGrpSpPr>
      <p:grpSpPr>
        <a:xfrm>
          <a:off x="0" y="0"/>
          <a:ext cx="0" cy="0"/>
          <a:chOff x="0" y="0"/>
          <a:chExt cx="0" cy="0"/>
        </a:xfrm>
      </p:grpSpPr>
      <p:sp>
        <p:nvSpPr>
          <p:cNvPr id="1049048" name="Title 1"/>
          <p:cNvSpPr>
            <a:spLocks noGrp="1"/>
          </p:cNvSpPr>
          <p:nvPr>
            <p:ph type="title"/>
          </p:nvPr>
        </p:nvSpPr>
        <p:spPr>
          <a:xfrm>
            <a:off x="629841" y="457200"/>
            <a:ext cx="2949177" cy="1600200"/>
          </a:xfrm>
        </p:spPr>
        <p:txBody>
          <a:bodyPr anchor="b"/>
          <a:lstStyle>
            <a:lvl1pPr>
              <a:defRPr sz="3200"/>
            </a:lvl1pPr>
          </a:lstStyle>
          <a:p>
            <a:r>
              <a:rPr altLang="zh-CN" lang="en-US" smtClean="0"/>
              <a:t>Click to edit Master title style</a:t>
            </a:r>
            <a:endParaRPr altLang="en-US" lang="zh-CN"/>
          </a:p>
        </p:txBody>
      </p:sp>
      <p:sp>
        <p:nvSpPr>
          <p:cNvPr id="1049049" name="Text Placeholder 3"/>
          <p:cNvSpPr>
            <a:spLocks noGrp="1"/>
          </p:cNvSpPr>
          <p:nvPr>
            <p:ph type="body" sz="half" idx="2"/>
          </p:nvPr>
        </p:nvSpPr>
        <p:spPr>
          <a:xfrm>
            <a:off x="629841" y="2057400"/>
            <a:ext cx="294917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9050" name="Content Placeholder 2"/>
          <p:cNvSpPr>
            <a:spLocks noGrp="1"/>
          </p:cNvSpPr>
          <p:nvPr>
            <p:ph idx="1"/>
          </p:nvPr>
        </p:nvSpPr>
        <p:spPr>
          <a:xfrm>
            <a:off x="3887391" y="987424"/>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9051"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9052"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9053"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219" name=""/>
        <p:cNvGrpSpPr/>
        <p:nvPr/>
      </p:nvGrpSpPr>
      <p:grpSpPr>
        <a:xfrm>
          <a:off x="0" y="0"/>
          <a:ext cx="0" cy="0"/>
          <a:chOff x="0" y="0"/>
          <a:chExt cx="0" cy="0"/>
        </a:xfrm>
      </p:grpSpPr>
      <p:sp>
        <p:nvSpPr>
          <p:cNvPr id="1049054" name="Title 1"/>
          <p:cNvSpPr>
            <a:spLocks noGrp="1"/>
          </p:cNvSpPr>
          <p:nvPr>
            <p:ph type="title"/>
          </p:nvPr>
        </p:nvSpPr>
        <p:spPr>
          <a:xfrm>
            <a:off x="629841" y="457200"/>
            <a:ext cx="2949177" cy="1600200"/>
          </a:xfrm>
        </p:spPr>
        <p:txBody>
          <a:bodyPr anchor="b"/>
          <a:lstStyle>
            <a:lvl1pPr>
              <a:defRPr sz="3200"/>
            </a:lvl1pPr>
          </a:lstStyle>
          <a:p>
            <a:r>
              <a:rPr altLang="zh-CN" lang="en-US" smtClean="0"/>
              <a:t>Click to edit Master title style</a:t>
            </a:r>
            <a:endParaRPr altLang="en-US" lang="zh-CN"/>
          </a:p>
        </p:txBody>
      </p:sp>
      <p:sp>
        <p:nvSpPr>
          <p:cNvPr id="1049055" name="Text Placeholder 3"/>
          <p:cNvSpPr>
            <a:spLocks noGrp="1"/>
          </p:cNvSpPr>
          <p:nvPr>
            <p:ph type="body" sz="half" idx="2"/>
          </p:nvPr>
        </p:nvSpPr>
        <p:spPr>
          <a:xfrm>
            <a:off x="629841" y="2057400"/>
            <a:ext cx="294917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9056" name="Picture Placeholder 2"/>
          <p:cNvSpPr>
            <a:spLocks noGrp="1"/>
          </p:cNvSpPr>
          <p:nvPr>
            <p:ph type="pic" idx="1"/>
          </p:nvPr>
        </p:nvSpPr>
        <p:spPr>
          <a:xfrm>
            <a:off x="3887391" y="987424"/>
            <a:ext cx="4629150" cy="4873625"/>
          </a:xfrm>
        </p:spPr>
        <p:txBody>
          <a:bodyPr/>
          <a:lstStyle>
            <a:lvl1pPr indent="0" marL="0">
              <a:buNone/>
              <a:defRPr sz="3200"/>
            </a:lvl1pPr>
            <a:lvl2pPr indent="0" marL="457200">
              <a:buNone/>
              <a:defRPr sz="2800"/>
            </a:lvl2pPr>
            <a:lvl3pPr indent="0" marL="914400">
              <a:buNone/>
              <a:defRPr sz="20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altLang="en-US" lang="zh-CN"/>
          </a:p>
        </p:txBody>
      </p:sp>
      <p:sp>
        <p:nvSpPr>
          <p:cNvPr id="1049057"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9058"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9059"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210" name=""/>
        <p:cNvGrpSpPr/>
        <p:nvPr/>
      </p:nvGrpSpPr>
      <p:grpSpPr>
        <a:xfrm>
          <a:off x="0" y="0"/>
          <a:ext cx="0" cy="0"/>
          <a:chOff x="0" y="0"/>
          <a:chExt cx="0" cy="0"/>
        </a:xfrm>
      </p:grpSpPr>
      <p:sp>
        <p:nvSpPr>
          <p:cNvPr id="1049005" name="Title 1"/>
          <p:cNvSpPr>
            <a:spLocks noGrp="1"/>
          </p:cNvSpPr>
          <p:nvPr>
            <p:ph type="title"/>
          </p:nvPr>
        </p:nvSpPr>
        <p:spPr/>
        <p:txBody>
          <a:bodyPr/>
          <a:p>
            <a:r>
              <a:rPr altLang="zh-CN" lang="en-US" smtClean="0"/>
              <a:t>Click to edit Master title style</a:t>
            </a:r>
            <a:endParaRPr altLang="en-US" lang="zh-CN"/>
          </a:p>
        </p:txBody>
      </p:sp>
      <p:sp>
        <p:nvSpPr>
          <p:cNvPr id="1049006" name="Vertical Text Placeholder 2"/>
          <p:cNvSpPr>
            <a:spLocks noGrp="1"/>
          </p:cNvSpPr>
          <p:nvPr>
            <p:ph type="body" orient="vert" idx="1"/>
          </p:nvPr>
        </p:nvSpPr>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9007"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9008"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9009"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217" name=""/>
        <p:cNvGrpSpPr/>
        <p:nvPr/>
      </p:nvGrpSpPr>
      <p:grpSpPr>
        <a:xfrm>
          <a:off x="0" y="0"/>
          <a:ext cx="0" cy="0"/>
          <a:chOff x="0" y="0"/>
          <a:chExt cx="0" cy="0"/>
        </a:xfrm>
      </p:grpSpPr>
      <p:sp>
        <p:nvSpPr>
          <p:cNvPr id="1049043" name="Vertical Title 1"/>
          <p:cNvSpPr>
            <a:spLocks noGrp="1"/>
          </p:cNvSpPr>
          <p:nvPr>
            <p:ph type="title" orient="vert"/>
          </p:nvPr>
        </p:nvSpPr>
        <p:spPr>
          <a:xfrm>
            <a:off x="6543675" y="365125"/>
            <a:ext cx="1971675" cy="5811838"/>
          </a:xfrm>
        </p:spPr>
        <p:txBody>
          <a:bodyPr vert="eaVert"/>
          <a:p>
            <a:r>
              <a:rPr altLang="zh-CN" lang="en-US" smtClean="0"/>
              <a:t>Click to edit Master title style</a:t>
            </a:r>
            <a:endParaRPr altLang="en-US" lang="zh-CN"/>
          </a:p>
        </p:txBody>
      </p:sp>
      <p:sp>
        <p:nvSpPr>
          <p:cNvPr id="1049044" name="Vertical Text Placeholder 2"/>
          <p:cNvSpPr>
            <a:spLocks noGrp="1"/>
          </p:cNvSpPr>
          <p:nvPr>
            <p:ph type="body" orient="vert" idx="1"/>
          </p:nvPr>
        </p:nvSpPr>
        <p:spPr>
          <a:xfrm>
            <a:off x="628650" y="365125"/>
            <a:ext cx="5800725" cy="5811838"/>
          </a:xfrm>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9045"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9046"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9047"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155" name=""/>
        <p:cNvGrpSpPr/>
        <p:nvPr/>
      </p:nvGrpSpPr>
      <p:grpSpPr>
        <a:xfrm>
          <a:off x="0" y="0"/>
          <a:ext cx="0" cy="0"/>
          <a:chOff x="0" y="0"/>
          <a:chExt cx="0" cy="0"/>
        </a:xfrm>
      </p:grpSpPr>
      <p:sp>
        <p:nvSpPr>
          <p:cNvPr id="1048767" name="Title 1"/>
          <p:cNvSpPr>
            <a:spLocks noGrp="1"/>
          </p:cNvSpPr>
          <p:nvPr>
            <p:ph type="ctrTitle"/>
          </p:nvPr>
        </p:nvSpPr>
        <p:spPr>
          <a:xfrm>
            <a:off x="1143000" y="1122363"/>
            <a:ext cx="6858000" cy="2387600"/>
          </a:xfrm>
        </p:spPr>
        <p:txBody>
          <a:bodyPr anchor="b"/>
          <a:lstStyle>
            <a:lvl1pPr>
              <a:defRPr sz="6000"/>
            </a:lvl1pPr>
          </a:lstStyle>
          <a:p>
            <a:r>
              <a:rPr altLang="zh-CN" lang="en-US" smtClean="0"/>
              <a:t>Click to edit Master title style</a:t>
            </a:r>
            <a:endParaRPr altLang="en-US" lang="zh-CN"/>
          </a:p>
        </p:txBody>
      </p:sp>
      <p:sp>
        <p:nvSpPr>
          <p:cNvPr id="1048768" name="Subtitle 2"/>
          <p:cNvSpPr>
            <a:spLocks noGrp="1"/>
          </p:cNvSpPr>
          <p:nvPr>
            <p:ph type="subTitle" idx="1"/>
          </p:nvPr>
        </p:nvSpPr>
        <p:spPr>
          <a:xfrm>
            <a:off x="1143000" y="3602038"/>
            <a:ext cx="6858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zh-CN" lang="en-US" smtClean="0"/>
              <a:t>Click to edit Master subtitle style</a:t>
            </a:r>
            <a:endParaRPr altLang="en-US" lang="zh-CN"/>
          </a:p>
        </p:txBody>
      </p:sp>
      <p:sp>
        <p:nvSpPr>
          <p:cNvPr id="1048769"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770"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771"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57" name=""/>
        <p:cNvGrpSpPr/>
        <p:nvPr/>
      </p:nvGrpSpPr>
      <p:grpSpPr>
        <a:xfrm>
          <a:off x="0" y="0"/>
          <a:ext cx="0" cy="0"/>
          <a:chOff x="0" y="0"/>
          <a:chExt cx="0" cy="0"/>
        </a:xfrm>
      </p:grpSpPr>
      <p:sp>
        <p:nvSpPr>
          <p:cNvPr id="1048778" name="Title 1"/>
          <p:cNvSpPr>
            <a:spLocks noGrp="1"/>
          </p:cNvSpPr>
          <p:nvPr>
            <p:ph type="title"/>
          </p:nvPr>
        </p:nvSpPr>
        <p:spPr/>
        <p:txBody>
          <a:bodyPr/>
          <a:p>
            <a:r>
              <a:rPr altLang="zh-CN" lang="en-US" smtClean="0"/>
              <a:t>Click to edit Master title style</a:t>
            </a:r>
            <a:endParaRPr altLang="en-US" lang="zh-CN"/>
          </a:p>
        </p:txBody>
      </p:sp>
      <p:sp>
        <p:nvSpPr>
          <p:cNvPr id="1048779" name="Content Placeholder 2"/>
          <p:cNvSpPr>
            <a:spLocks noGrp="1"/>
          </p:cNvSpPr>
          <p:nvPr>
            <p:ph idx="1"/>
          </p:nvPr>
        </p:nvSpPr>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80"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781"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782"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52" name=""/>
        <p:cNvGrpSpPr/>
        <p:nvPr/>
      </p:nvGrpSpPr>
      <p:grpSpPr>
        <a:xfrm>
          <a:off x="0" y="0"/>
          <a:ext cx="0" cy="0"/>
          <a:chOff x="0" y="0"/>
          <a:chExt cx="0" cy="0"/>
        </a:xfrm>
      </p:grpSpPr>
      <p:sp>
        <p:nvSpPr>
          <p:cNvPr id="1048748" name="Title 1"/>
          <p:cNvSpPr>
            <a:spLocks noGrp="1"/>
          </p:cNvSpPr>
          <p:nvPr>
            <p:ph type="title"/>
          </p:nvPr>
        </p:nvSpPr>
        <p:spPr>
          <a:xfrm>
            <a:off x="623887" y="1709738"/>
            <a:ext cx="7886700" cy="2852737"/>
          </a:xfrm>
        </p:spPr>
        <p:txBody>
          <a:bodyPr anchor="b"/>
          <a:lstStyle>
            <a:lvl1pPr>
              <a:defRPr sz="6000"/>
            </a:lvl1pPr>
          </a:lstStyle>
          <a:p>
            <a:r>
              <a:rPr altLang="zh-CN" lang="en-US" smtClean="0"/>
              <a:t>Click to edit Master title style</a:t>
            </a:r>
            <a:endParaRPr altLang="en-US" lang="zh-CN"/>
          </a:p>
        </p:txBody>
      </p:sp>
      <p:sp>
        <p:nvSpPr>
          <p:cNvPr id="1048749" name="Text Placeholder 2"/>
          <p:cNvSpPr>
            <a:spLocks noGrp="1"/>
          </p:cNvSpPr>
          <p:nvPr>
            <p:ph type="body" idx="1"/>
          </p:nvPr>
        </p:nvSpPr>
        <p:spPr>
          <a:xfrm>
            <a:off x="623887" y="4589463"/>
            <a:ext cx="7886700" cy="1500187"/>
          </a:xfrm>
        </p:spPr>
        <p:txBody>
          <a:bodyPr/>
          <a:lstStyle>
            <a:lvl1pPr indent="0" marL="0">
              <a:buNone/>
              <a:defRPr sz="2400"/>
            </a:lvl1pPr>
            <a:lvl2pPr indent="0" marL="457200">
              <a:buNone/>
              <a:defRPr sz="2000"/>
            </a:lvl2pPr>
            <a:lvl3pPr indent="0" marL="914400">
              <a:buNone/>
              <a:defRPr sz="18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pPr lvl="0"/>
            <a:r>
              <a:rPr altLang="zh-CN" lang="en-US" smtClean="0"/>
              <a:t>Click to edit Master text styles</a:t>
            </a:r>
          </a:p>
        </p:txBody>
      </p:sp>
      <p:sp>
        <p:nvSpPr>
          <p:cNvPr id="1048750"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751"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752"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50" name=""/>
        <p:cNvGrpSpPr/>
        <p:nvPr/>
      </p:nvGrpSpPr>
      <p:grpSpPr>
        <a:xfrm>
          <a:off x="0" y="0"/>
          <a:ext cx="0" cy="0"/>
          <a:chOff x="0" y="0"/>
          <a:chExt cx="0" cy="0"/>
        </a:xfrm>
      </p:grpSpPr>
      <p:sp>
        <p:nvSpPr>
          <p:cNvPr id="1048738" name="Title 1"/>
          <p:cNvSpPr>
            <a:spLocks noGrp="1"/>
          </p:cNvSpPr>
          <p:nvPr>
            <p:ph type="title"/>
          </p:nvPr>
        </p:nvSpPr>
        <p:spPr/>
        <p:txBody>
          <a:bodyPr/>
          <a:p>
            <a:r>
              <a:rPr altLang="zh-CN" lang="en-US" smtClean="0"/>
              <a:t>Click to edit Master title style</a:t>
            </a:r>
            <a:endParaRPr altLang="en-US" lang="zh-CN"/>
          </a:p>
        </p:txBody>
      </p:sp>
      <p:sp>
        <p:nvSpPr>
          <p:cNvPr id="1048739" name="Content Placeholder 2"/>
          <p:cNvSpPr>
            <a:spLocks noGrp="1"/>
          </p:cNvSpPr>
          <p:nvPr>
            <p:ph sz="half" idx="1"/>
          </p:nvPr>
        </p:nvSpPr>
        <p:spPr>
          <a:xfrm>
            <a:off x="6286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40" name="Content Placeholder 3"/>
          <p:cNvSpPr>
            <a:spLocks noGrp="1"/>
          </p:cNvSpPr>
          <p:nvPr>
            <p:ph sz="half" idx="2"/>
          </p:nvPr>
        </p:nvSpPr>
        <p:spPr>
          <a:xfrm>
            <a:off x="46291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41"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742"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743"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53" name=""/>
        <p:cNvGrpSpPr/>
        <p:nvPr/>
      </p:nvGrpSpPr>
      <p:grpSpPr>
        <a:xfrm>
          <a:off x="0" y="0"/>
          <a:ext cx="0" cy="0"/>
          <a:chOff x="0" y="0"/>
          <a:chExt cx="0" cy="0"/>
        </a:xfrm>
      </p:grpSpPr>
      <p:sp>
        <p:nvSpPr>
          <p:cNvPr id="1048753" name="Title 1"/>
          <p:cNvSpPr>
            <a:spLocks noGrp="1"/>
          </p:cNvSpPr>
          <p:nvPr>
            <p:ph type="title"/>
          </p:nvPr>
        </p:nvSpPr>
        <p:spPr>
          <a:xfrm>
            <a:off x="629841" y="365125"/>
            <a:ext cx="7886700" cy="1325563"/>
          </a:xfrm>
        </p:spPr>
        <p:txBody>
          <a:bodyPr/>
          <a:p>
            <a:r>
              <a:rPr altLang="zh-CN" lang="en-US" smtClean="0"/>
              <a:t>Click to edit Master title style</a:t>
            </a:r>
            <a:endParaRPr altLang="en-US" lang="zh-CN"/>
          </a:p>
        </p:txBody>
      </p:sp>
      <p:sp>
        <p:nvSpPr>
          <p:cNvPr id="1048754" name="Text Placeholder 2"/>
          <p:cNvSpPr>
            <a:spLocks noGrp="1"/>
          </p:cNvSpPr>
          <p:nvPr>
            <p:ph type="body" idx="1"/>
          </p:nvPr>
        </p:nvSpPr>
        <p:spPr>
          <a:xfrm>
            <a:off x="629841" y="1681163"/>
            <a:ext cx="3868340"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755" name="Content Placeholder 3"/>
          <p:cNvSpPr>
            <a:spLocks noGrp="1"/>
          </p:cNvSpPr>
          <p:nvPr>
            <p:ph sz="half" idx="2"/>
          </p:nvPr>
        </p:nvSpPr>
        <p:spPr>
          <a:xfrm>
            <a:off x="629841" y="2505075"/>
            <a:ext cx="3868340"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56" name="Text Placeholder 4"/>
          <p:cNvSpPr>
            <a:spLocks noGrp="1"/>
          </p:cNvSpPr>
          <p:nvPr>
            <p:ph type="body" sz="quarter" idx="3"/>
          </p:nvPr>
        </p:nvSpPr>
        <p:spPr>
          <a:xfrm>
            <a:off x="4629150" y="1681163"/>
            <a:ext cx="3887391"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757" name="Content Placeholder 5"/>
          <p:cNvSpPr>
            <a:spLocks noGrp="1"/>
          </p:cNvSpPr>
          <p:nvPr>
            <p:ph sz="quarter" idx="4"/>
          </p:nvPr>
        </p:nvSpPr>
        <p:spPr>
          <a:xfrm>
            <a:off x="4629150" y="2505075"/>
            <a:ext cx="3887391"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58"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759"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760"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90" name=""/>
        <p:cNvGrpSpPr/>
        <p:nvPr/>
      </p:nvGrpSpPr>
      <p:grpSpPr>
        <a:xfrm>
          <a:off x="0" y="0"/>
          <a:ext cx="0" cy="0"/>
          <a:chOff x="0" y="0"/>
          <a:chExt cx="0" cy="0"/>
        </a:xfrm>
      </p:grpSpPr>
      <p:sp>
        <p:nvSpPr>
          <p:cNvPr id="1048892" name="Title 1"/>
          <p:cNvSpPr>
            <a:spLocks noGrp="1"/>
          </p:cNvSpPr>
          <p:nvPr>
            <p:ph type="title"/>
          </p:nvPr>
        </p:nvSpPr>
        <p:spPr>
          <a:xfrm>
            <a:off x="629841" y="365125"/>
            <a:ext cx="7886700" cy="1325563"/>
          </a:xfrm>
        </p:spPr>
        <p:txBody>
          <a:bodyPr/>
          <a:p>
            <a:r>
              <a:rPr altLang="zh-CN" lang="en-US" smtClean="0"/>
              <a:t>Click to edit Master title style</a:t>
            </a:r>
            <a:endParaRPr altLang="en-US" lang="zh-CN"/>
          </a:p>
        </p:txBody>
      </p:sp>
      <p:sp>
        <p:nvSpPr>
          <p:cNvPr id="1048893" name="Text Placeholder 2"/>
          <p:cNvSpPr>
            <a:spLocks noGrp="1"/>
          </p:cNvSpPr>
          <p:nvPr>
            <p:ph type="body" idx="1"/>
          </p:nvPr>
        </p:nvSpPr>
        <p:spPr>
          <a:xfrm>
            <a:off x="629841" y="1681163"/>
            <a:ext cx="3868340"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894" name="Content Placeholder 3"/>
          <p:cNvSpPr>
            <a:spLocks noGrp="1"/>
          </p:cNvSpPr>
          <p:nvPr>
            <p:ph sz="half" idx="2"/>
          </p:nvPr>
        </p:nvSpPr>
        <p:spPr>
          <a:xfrm>
            <a:off x="629841" y="2505075"/>
            <a:ext cx="3868340"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895" name="Text Placeholder 4"/>
          <p:cNvSpPr>
            <a:spLocks noGrp="1"/>
          </p:cNvSpPr>
          <p:nvPr>
            <p:ph type="body" sz="quarter" idx="3"/>
          </p:nvPr>
        </p:nvSpPr>
        <p:spPr>
          <a:xfrm>
            <a:off x="4629150" y="1681163"/>
            <a:ext cx="3887391"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896" name="Content Placeholder 5"/>
          <p:cNvSpPr>
            <a:spLocks noGrp="1"/>
          </p:cNvSpPr>
          <p:nvPr>
            <p:ph sz="quarter" idx="4"/>
          </p:nvPr>
        </p:nvSpPr>
        <p:spPr>
          <a:xfrm>
            <a:off x="4629150" y="2505075"/>
            <a:ext cx="3887391"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897" name="날짜 개체 틀 3"/>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898" name="슬라이드 번호 개체 틀 5"/>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899" name="바닥글 개체 틀 4"/>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51" name=""/>
        <p:cNvGrpSpPr/>
        <p:nvPr/>
      </p:nvGrpSpPr>
      <p:grpSpPr>
        <a:xfrm>
          <a:off x="0" y="0"/>
          <a:ext cx="0" cy="0"/>
          <a:chOff x="0" y="0"/>
          <a:chExt cx="0" cy="0"/>
        </a:xfrm>
      </p:grpSpPr>
      <p:sp>
        <p:nvSpPr>
          <p:cNvPr id="1048744" name="Title 1"/>
          <p:cNvSpPr>
            <a:spLocks noGrp="1"/>
          </p:cNvSpPr>
          <p:nvPr>
            <p:ph type="title"/>
          </p:nvPr>
        </p:nvSpPr>
        <p:spPr/>
        <p:txBody>
          <a:bodyPr/>
          <a:p>
            <a:r>
              <a:rPr altLang="zh-CN" lang="en-US" smtClean="0"/>
              <a:t>Click to edit Master title style</a:t>
            </a:r>
            <a:endParaRPr altLang="en-US" lang="zh-CN"/>
          </a:p>
        </p:txBody>
      </p:sp>
      <p:sp>
        <p:nvSpPr>
          <p:cNvPr id="1048745"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746"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747"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158" name=""/>
        <p:cNvGrpSpPr/>
        <p:nvPr/>
      </p:nvGrpSpPr>
      <p:grpSpPr>
        <a:xfrm>
          <a:off x="0" y="0"/>
          <a:ext cx="0" cy="0"/>
          <a:chOff x="0" y="0"/>
          <a:chExt cx="0" cy="0"/>
        </a:xfrm>
      </p:grpSpPr>
      <p:sp>
        <p:nvSpPr>
          <p:cNvPr id="1048783"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784"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785"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54" name=""/>
        <p:cNvGrpSpPr/>
        <p:nvPr/>
      </p:nvGrpSpPr>
      <p:grpSpPr>
        <a:xfrm>
          <a:off x="0" y="0"/>
          <a:ext cx="0" cy="0"/>
          <a:chOff x="0" y="0"/>
          <a:chExt cx="0" cy="0"/>
        </a:xfrm>
      </p:grpSpPr>
      <p:sp>
        <p:nvSpPr>
          <p:cNvPr id="1048761" name="Title 1"/>
          <p:cNvSpPr>
            <a:spLocks noGrp="1"/>
          </p:cNvSpPr>
          <p:nvPr>
            <p:ph type="title"/>
          </p:nvPr>
        </p:nvSpPr>
        <p:spPr>
          <a:xfrm>
            <a:off x="629841" y="457200"/>
            <a:ext cx="2949177" cy="1600200"/>
          </a:xfrm>
        </p:spPr>
        <p:txBody>
          <a:bodyPr anchor="b"/>
          <a:lstStyle>
            <a:lvl1pPr>
              <a:defRPr sz="3200"/>
            </a:lvl1pPr>
          </a:lstStyle>
          <a:p>
            <a:r>
              <a:rPr altLang="zh-CN" lang="en-US" smtClean="0"/>
              <a:t>Click to edit Master title style</a:t>
            </a:r>
            <a:endParaRPr altLang="en-US" lang="zh-CN"/>
          </a:p>
        </p:txBody>
      </p:sp>
      <p:sp>
        <p:nvSpPr>
          <p:cNvPr id="1048762" name="Text Placeholder 3"/>
          <p:cNvSpPr>
            <a:spLocks noGrp="1"/>
          </p:cNvSpPr>
          <p:nvPr>
            <p:ph type="body" sz="half" idx="2"/>
          </p:nvPr>
        </p:nvSpPr>
        <p:spPr>
          <a:xfrm>
            <a:off x="629841" y="2057400"/>
            <a:ext cx="294917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763" name="Content Placeholder 2"/>
          <p:cNvSpPr>
            <a:spLocks noGrp="1"/>
          </p:cNvSpPr>
          <p:nvPr>
            <p:ph idx="1"/>
          </p:nvPr>
        </p:nvSpPr>
        <p:spPr>
          <a:xfrm>
            <a:off x="3887391" y="987424"/>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64"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765"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766"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56" name=""/>
        <p:cNvGrpSpPr/>
        <p:nvPr/>
      </p:nvGrpSpPr>
      <p:grpSpPr>
        <a:xfrm>
          <a:off x="0" y="0"/>
          <a:ext cx="0" cy="0"/>
          <a:chOff x="0" y="0"/>
          <a:chExt cx="0" cy="0"/>
        </a:xfrm>
      </p:grpSpPr>
      <p:sp>
        <p:nvSpPr>
          <p:cNvPr id="1048772" name="Title 1"/>
          <p:cNvSpPr>
            <a:spLocks noGrp="1"/>
          </p:cNvSpPr>
          <p:nvPr>
            <p:ph type="title"/>
          </p:nvPr>
        </p:nvSpPr>
        <p:spPr>
          <a:xfrm>
            <a:off x="629841" y="457200"/>
            <a:ext cx="2949177" cy="1600200"/>
          </a:xfrm>
        </p:spPr>
        <p:txBody>
          <a:bodyPr anchor="b"/>
          <a:lstStyle>
            <a:lvl1pPr>
              <a:defRPr sz="3200"/>
            </a:lvl1pPr>
          </a:lstStyle>
          <a:p>
            <a:r>
              <a:rPr altLang="zh-CN" lang="en-US" smtClean="0"/>
              <a:t>Click to edit Master title style</a:t>
            </a:r>
            <a:endParaRPr altLang="en-US" lang="zh-CN"/>
          </a:p>
        </p:txBody>
      </p:sp>
      <p:sp>
        <p:nvSpPr>
          <p:cNvPr id="1048773" name="Text Placeholder 3"/>
          <p:cNvSpPr>
            <a:spLocks noGrp="1"/>
          </p:cNvSpPr>
          <p:nvPr>
            <p:ph type="body" sz="half" idx="2"/>
          </p:nvPr>
        </p:nvSpPr>
        <p:spPr>
          <a:xfrm>
            <a:off x="629841" y="2057400"/>
            <a:ext cx="294917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774" name="Picture Placeholder 2"/>
          <p:cNvSpPr>
            <a:spLocks noGrp="1"/>
          </p:cNvSpPr>
          <p:nvPr>
            <p:ph type="pic" idx="1"/>
          </p:nvPr>
        </p:nvSpPr>
        <p:spPr>
          <a:xfrm>
            <a:off x="3887391" y="987424"/>
            <a:ext cx="4629150" cy="4873625"/>
          </a:xfrm>
        </p:spPr>
        <p:txBody>
          <a:bodyPr/>
          <a:lstStyle>
            <a:lvl1pPr indent="0" marL="0">
              <a:buNone/>
              <a:defRPr sz="3200"/>
            </a:lvl1pPr>
            <a:lvl2pPr indent="0" marL="457200">
              <a:buNone/>
              <a:defRPr sz="2800"/>
            </a:lvl2pPr>
            <a:lvl3pPr indent="0" marL="914400">
              <a:buNone/>
              <a:defRPr sz="20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altLang="en-US" lang="zh-CN"/>
          </a:p>
        </p:txBody>
      </p:sp>
      <p:sp>
        <p:nvSpPr>
          <p:cNvPr id="1048775"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776"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777"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59" name=""/>
        <p:cNvGrpSpPr/>
        <p:nvPr/>
      </p:nvGrpSpPr>
      <p:grpSpPr>
        <a:xfrm>
          <a:off x="0" y="0"/>
          <a:ext cx="0" cy="0"/>
          <a:chOff x="0" y="0"/>
          <a:chExt cx="0" cy="0"/>
        </a:xfrm>
      </p:grpSpPr>
      <p:sp>
        <p:nvSpPr>
          <p:cNvPr id="1048786" name="Title 1"/>
          <p:cNvSpPr>
            <a:spLocks noGrp="1"/>
          </p:cNvSpPr>
          <p:nvPr>
            <p:ph type="title"/>
          </p:nvPr>
        </p:nvSpPr>
        <p:spPr/>
        <p:txBody>
          <a:bodyPr/>
          <a:p>
            <a:r>
              <a:rPr altLang="zh-CN" lang="en-US" smtClean="0"/>
              <a:t>Click to edit Master title style</a:t>
            </a:r>
            <a:endParaRPr altLang="en-US" lang="zh-CN"/>
          </a:p>
        </p:txBody>
      </p:sp>
      <p:sp>
        <p:nvSpPr>
          <p:cNvPr id="1048787" name="Vertical Text Placeholder 2"/>
          <p:cNvSpPr>
            <a:spLocks noGrp="1"/>
          </p:cNvSpPr>
          <p:nvPr>
            <p:ph type="body" orient="vert" idx="1"/>
          </p:nvPr>
        </p:nvSpPr>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88"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789"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790"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49" name=""/>
        <p:cNvGrpSpPr/>
        <p:nvPr/>
      </p:nvGrpSpPr>
      <p:grpSpPr>
        <a:xfrm>
          <a:off x="0" y="0"/>
          <a:ext cx="0" cy="0"/>
          <a:chOff x="0" y="0"/>
          <a:chExt cx="0" cy="0"/>
        </a:xfrm>
      </p:grpSpPr>
      <p:sp>
        <p:nvSpPr>
          <p:cNvPr id="1048733" name="Vertical Title 1"/>
          <p:cNvSpPr>
            <a:spLocks noGrp="1"/>
          </p:cNvSpPr>
          <p:nvPr>
            <p:ph type="title" orient="vert"/>
          </p:nvPr>
        </p:nvSpPr>
        <p:spPr>
          <a:xfrm>
            <a:off x="6543675" y="365125"/>
            <a:ext cx="1971675" cy="5811838"/>
          </a:xfrm>
        </p:spPr>
        <p:txBody>
          <a:bodyPr vert="eaVert"/>
          <a:p>
            <a:r>
              <a:rPr altLang="zh-CN" lang="en-US" smtClean="0"/>
              <a:t>Click to edit Master title style</a:t>
            </a:r>
            <a:endParaRPr altLang="en-US" lang="zh-CN"/>
          </a:p>
        </p:txBody>
      </p:sp>
      <p:sp>
        <p:nvSpPr>
          <p:cNvPr id="1048734" name="Vertical Text Placeholder 2"/>
          <p:cNvSpPr>
            <a:spLocks noGrp="1"/>
          </p:cNvSpPr>
          <p:nvPr>
            <p:ph type="body" orient="vert" idx="1"/>
          </p:nvPr>
        </p:nvSpPr>
        <p:spPr>
          <a:xfrm>
            <a:off x="628650" y="365125"/>
            <a:ext cx="5800725" cy="5811838"/>
          </a:xfrm>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735"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736"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737"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114" name=""/>
        <p:cNvGrpSpPr/>
        <p:nvPr/>
      </p:nvGrpSpPr>
      <p:grpSpPr>
        <a:xfrm>
          <a:off x="0" y="0"/>
          <a:ext cx="0" cy="0"/>
          <a:chOff x="0" y="0"/>
          <a:chExt cx="0" cy="0"/>
        </a:xfrm>
      </p:grpSpPr>
      <p:sp>
        <p:nvSpPr>
          <p:cNvPr id="1048665" name="Title 1"/>
          <p:cNvSpPr>
            <a:spLocks noGrp="1"/>
          </p:cNvSpPr>
          <p:nvPr>
            <p:ph type="ctrTitle"/>
          </p:nvPr>
        </p:nvSpPr>
        <p:spPr>
          <a:xfrm>
            <a:off x="1143000" y="1122363"/>
            <a:ext cx="6858000" cy="2387600"/>
          </a:xfrm>
        </p:spPr>
        <p:txBody>
          <a:bodyPr anchor="b"/>
          <a:lstStyle>
            <a:lvl1pPr>
              <a:defRPr sz="6000"/>
            </a:lvl1pPr>
          </a:lstStyle>
          <a:p>
            <a:r>
              <a:rPr altLang="zh-CN" lang="en-US" smtClean="0"/>
              <a:t>Click to edit Master title style</a:t>
            </a:r>
            <a:endParaRPr altLang="en-US" lang="zh-CN"/>
          </a:p>
        </p:txBody>
      </p:sp>
      <p:sp>
        <p:nvSpPr>
          <p:cNvPr id="1048666" name="Subtitle 2"/>
          <p:cNvSpPr>
            <a:spLocks noGrp="1"/>
          </p:cNvSpPr>
          <p:nvPr>
            <p:ph type="subTitle" idx="1"/>
          </p:nvPr>
        </p:nvSpPr>
        <p:spPr>
          <a:xfrm>
            <a:off x="1143000" y="3602038"/>
            <a:ext cx="6858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zh-CN" lang="en-US" smtClean="0"/>
              <a:t>Click to edit Master subtitle style</a:t>
            </a:r>
            <a:endParaRPr altLang="en-US" lang="zh-CN"/>
          </a:p>
        </p:txBody>
      </p:sp>
      <p:sp>
        <p:nvSpPr>
          <p:cNvPr id="1048667"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668"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669"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52" name=""/>
        <p:cNvGrpSpPr/>
        <p:nvPr/>
      </p:nvGrpSpPr>
      <p:grpSpPr>
        <a:xfrm>
          <a:off x="0" y="0"/>
          <a:ext cx="0" cy="0"/>
          <a:chOff x="0" y="0"/>
          <a:chExt cx="0" cy="0"/>
        </a:xfrm>
      </p:grpSpPr>
      <p:sp>
        <p:nvSpPr>
          <p:cNvPr id="1048581" name="Title 1"/>
          <p:cNvSpPr>
            <a:spLocks noGrp="1"/>
          </p:cNvSpPr>
          <p:nvPr>
            <p:ph type="title"/>
          </p:nvPr>
        </p:nvSpPr>
        <p:spPr/>
        <p:txBody>
          <a:bodyPr/>
          <a:p>
            <a:r>
              <a:rPr altLang="zh-CN" lang="en-US" smtClean="0"/>
              <a:t>Click to edit Master title style</a:t>
            </a:r>
            <a:endParaRPr altLang="en-US" lang="zh-CN"/>
          </a:p>
        </p:txBody>
      </p:sp>
      <p:sp>
        <p:nvSpPr>
          <p:cNvPr id="1048582" name="Content Placeholder 2"/>
          <p:cNvSpPr>
            <a:spLocks noGrp="1"/>
          </p:cNvSpPr>
          <p:nvPr>
            <p:ph idx="1"/>
          </p:nvPr>
        </p:nvSpPr>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583"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584"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585"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97" name=""/>
        <p:cNvGrpSpPr/>
        <p:nvPr/>
      </p:nvGrpSpPr>
      <p:grpSpPr>
        <a:xfrm>
          <a:off x="0" y="0"/>
          <a:ext cx="0" cy="0"/>
          <a:chOff x="0" y="0"/>
          <a:chExt cx="0" cy="0"/>
        </a:xfrm>
      </p:grpSpPr>
      <p:sp>
        <p:nvSpPr>
          <p:cNvPr id="1048934" name="Title 1"/>
          <p:cNvSpPr>
            <a:spLocks noGrp="1"/>
          </p:cNvSpPr>
          <p:nvPr>
            <p:ph type="title"/>
          </p:nvPr>
        </p:nvSpPr>
        <p:spPr>
          <a:xfrm>
            <a:off x="623887" y="1709738"/>
            <a:ext cx="7886700" cy="2852737"/>
          </a:xfrm>
        </p:spPr>
        <p:txBody>
          <a:bodyPr anchor="b"/>
          <a:lstStyle>
            <a:lvl1pPr>
              <a:defRPr sz="6000"/>
            </a:lvl1pPr>
          </a:lstStyle>
          <a:p>
            <a:r>
              <a:rPr altLang="zh-CN" lang="en-US" smtClean="0"/>
              <a:t>Click to edit Master title style</a:t>
            </a:r>
            <a:endParaRPr altLang="en-US" lang="zh-CN"/>
          </a:p>
        </p:txBody>
      </p:sp>
      <p:sp>
        <p:nvSpPr>
          <p:cNvPr id="1048935" name="Text Placeholder 2"/>
          <p:cNvSpPr>
            <a:spLocks noGrp="1"/>
          </p:cNvSpPr>
          <p:nvPr>
            <p:ph type="body" idx="1"/>
          </p:nvPr>
        </p:nvSpPr>
        <p:spPr>
          <a:xfrm>
            <a:off x="623887" y="4589463"/>
            <a:ext cx="7886700" cy="1500187"/>
          </a:xfrm>
        </p:spPr>
        <p:txBody>
          <a:bodyPr/>
          <a:lstStyle>
            <a:lvl1pPr indent="0" marL="0">
              <a:buNone/>
              <a:defRPr sz="2400"/>
            </a:lvl1pPr>
            <a:lvl2pPr indent="0" marL="457200">
              <a:buNone/>
              <a:defRPr sz="2000"/>
            </a:lvl2pPr>
            <a:lvl3pPr indent="0" marL="914400">
              <a:buNone/>
              <a:defRPr sz="1800"/>
            </a:lvl3pPr>
            <a:lvl4pPr indent="0" marL="1371600">
              <a:buNone/>
              <a:defRPr sz="1600"/>
            </a:lvl4pPr>
            <a:lvl5pPr indent="0" marL="1828800">
              <a:buNone/>
              <a:defRPr sz="1600"/>
            </a:lvl5pPr>
            <a:lvl6pPr indent="0" marL="2286000">
              <a:buNone/>
              <a:defRPr sz="1600"/>
            </a:lvl6pPr>
            <a:lvl7pPr indent="0" marL="2743200">
              <a:buNone/>
              <a:defRPr sz="1600"/>
            </a:lvl7pPr>
            <a:lvl8pPr indent="0" marL="3200400">
              <a:buNone/>
              <a:defRPr sz="1600"/>
            </a:lvl8pPr>
            <a:lvl9pPr indent="0" marL="3657600">
              <a:buNone/>
              <a:defRPr sz="1600"/>
            </a:lvl9pPr>
          </a:lstStyle>
          <a:p>
            <a:pPr lvl="0"/>
            <a:r>
              <a:rPr altLang="zh-CN" lang="en-US" smtClean="0"/>
              <a:t>Click to edit Master text styles</a:t>
            </a:r>
          </a:p>
        </p:txBody>
      </p:sp>
      <p:sp>
        <p:nvSpPr>
          <p:cNvPr id="1048936"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937"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938"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99" name=""/>
        <p:cNvGrpSpPr/>
        <p:nvPr/>
      </p:nvGrpSpPr>
      <p:grpSpPr>
        <a:xfrm>
          <a:off x="0" y="0"/>
          <a:ext cx="0" cy="0"/>
          <a:chOff x="0" y="0"/>
          <a:chExt cx="0" cy="0"/>
        </a:xfrm>
      </p:grpSpPr>
      <p:sp>
        <p:nvSpPr>
          <p:cNvPr id="1048944" name="Title 1"/>
          <p:cNvSpPr>
            <a:spLocks noGrp="1"/>
          </p:cNvSpPr>
          <p:nvPr>
            <p:ph type="title"/>
          </p:nvPr>
        </p:nvSpPr>
        <p:spPr/>
        <p:txBody>
          <a:bodyPr/>
          <a:p>
            <a:r>
              <a:rPr altLang="zh-CN" lang="en-US" smtClean="0"/>
              <a:t>Click to edit Master title style</a:t>
            </a:r>
            <a:endParaRPr altLang="en-US" lang="zh-CN"/>
          </a:p>
        </p:txBody>
      </p:sp>
      <p:sp>
        <p:nvSpPr>
          <p:cNvPr id="1048945" name="Content Placeholder 2"/>
          <p:cNvSpPr>
            <a:spLocks noGrp="1"/>
          </p:cNvSpPr>
          <p:nvPr>
            <p:ph sz="half" idx="1"/>
          </p:nvPr>
        </p:nvSpPr>
        <p:spPr>
          <a:xfrm>
            <a:off x="6286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946" name="Content Placeholder 3"/>
          <p:cNvSpPr>
            <a:spLocks noGrp="1"/>
          </p:cNvSpPr>
          <p:nvPr>
            <p:ph sz="half" idx="2"/>
          </p:nvPr>
        </p:nvSpPr>
        <p:spPr>
          <a:xfrm>
            <a:off x="46291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947"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948"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949"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83" name=""/>
        <p:cNvGrpSpPr/>
        <p:nvPr/>
      </p:nvGrpSpPr>
      <p:grpSpPr>
        <a:xfrm>
          <a:off x="0" y="0"/>
          <a:ext cx="0" cy="0"/>
          <a:chOff x="0" y="0"/>
          <a:chExt cx="0" cy="0"/>
        </a:xfrm>
      </p:grpSpPr>
      <p:sp>
        <p:nvSpPr>
          <p:cNvPr id="1048856" name="Title 1"/>
          <p:cNvSpPr>
            <a:spLocks noGrp="1"/>
          </p:cNvSpPr>
          <p:nvPr>
            <p:ph type="title"/>
          </p:nvPr>
        </p:nvSpPr>
        <p:spPr/>
        <p:txBody>
          <a:bodyPr/>
          <a:p>
            <a:r>
              <a:rPr altLang="zh-CN" lang="en-US" smtClean="0"/>
              <a:t>Click to edit Master title style</a:t>
            </a:r>
            <a:endParaRPr altLang="en-US" lang="zh-CN"/>
          </a:p>
        </p:txBody>
      </p:sp>
      <p:sp>
        <p:nvSpPr>
          <p:cNvPr id="1048857" name="날짜 개체 틀 3"/>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858" name="슬라이드 번호 개체 틀 5"/>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859" name="바닥글 개체 틀 4"/>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94" name=""/>
        <p:cNvGrpSpPr/>
        <p:nvPr/>
      </p:nvGrpSpPr>
      <p:grpSpPr>
        <a:xfrm>
          <a:off x="0" y="0"/>
          <a:ext cx="0" cy="0"/>
          <a:chOff x="0" y="0"/>
          <a:chExt cx="0" cy="0"/>
        </a:xfrm>
      </p:grpSpPr>
      <p:sp>
        <p:nvSpPr>
          <p:cNvPr id="1048914" name="Title 1"/>
          <p:cNvSpPr>
            <a:spLocks noGrp="1"/>
          </p:cNvSpPr>
          <p:nvPr>
            <p:ph type="title"/>
          </p:nvPr>
        </p:nvSpPr>
        <p:spPr>
          <a:xfrm>
            <a:off x="629841" y="365125"/>
            <a:ext cx="7886700" cy="1325563"/>
          </a:xfrm>
        </p:spPr>
        <p:txBody>
          <a:bodyPr/>
          <a:p>
            <a:r>
              <a:rPr altLang="zh-CN" lang="en-US" smtClean="0"/>
              <a:t>Click to edit Master title style</a:t>
            </a:r>
            <a:endParaRPr altLang="en-US" lang="zh-CN"/>
          </a:p>
        </p:txBody>
      </p:sp>
      <p:sp>
        <p:nvSpPr>
          <p:cNvPr id="1048915" name="Text Placeholder 2"/>
          <p:cNvSpPr>
            <a:spLocks noGrp="1"/>
          </p:cNvSpPr>
          <p:nvPr>
            <p:ph type="body" idx="1"/>
          </p:nvPr>
        </p:nvSpPr>
        <p:spPr>
          <a:xfrm>
            <a:off x="629841" y="1681163"/>
            <a:ext cx="3868340"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916" name="Content Placeholder 3"/>
          <p:cNvSpPr>
            <a:spLocks noGrp="1"/>
          </p:cNvSpPr>
          <p:nvPr>
            <p:ph sz="half" idx="2"/>
          </p:nvPr>
        </p:nvSpPr>
        <p:spPr>
          <a:xfrm>
            <a:off x="629841" y="2505075"/>
            <a:ext cx="3868340"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917" name="Text Placeholder 4"/>
          <p:cNvSpPr>
            <a:spLocks noGrp="1"/>
          </p:cNvSpPr>
          <p:nvPr>
            <p:ph type="body" sz="quarter" idx="3"/>
          </p:nvPr>
        </p:nvSpPr>
        <p:spPr>
          <a:xfrm>
            <a:off x="4629150" y="1681163"/>
            <a:ext cx="3887391"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918" name="Content Placeholder 5"/>
          <p:cNvSpPr>
            <a:spLocks noGrp="1"/>
          </p:cNvSpPr>
          <p:nvPr>
            <p:ph sz="quarter" idx="4"/>
          </p:nvPr>
        </p:nvSpPr>
        <p:spPr>
          <a:xfrm>
            <a:off x="4629150" y="2505075"/>
            <a:ext cx="3887391"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919"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920"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921"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28" name=""/>
        <p:cNvGrpSpPr/>
        <p:nvPr/>
      </p:nvGrpSpPr>
      <p:grpSpPr>
        <a:xfrm>
          <a:off x="0" y="0"/>
          <a:ext cx="0" cy="0"/>
          <a:chOff x="0" y="0"/>
          <a:chExt cx="0" cy="0"/>
        </a:xfrm>
      </p:grpSpPr>
      <p:sp>
        <p:nvSpPr>
          <p:cNvPr id="1048707" name="Title 1"/>
          <p:cNvSpPr>
            <a:spLocks noGrp="1"/>
          </p:cNvSpPr>
          <p:nvPr>
            <p:ph type="title"/>
          </p:nvPr>
        </p:nvSpPr>
        <p:spPr/>
        <p:txBody>
          <a:bodyPr/>
          <a:p>
            <a:r>
              <a:rPr altLang="zh-CN" lang="en-US" smtClean="0"/>
              <a:t>Click to edit Master title style</a:t>
            </a:r>
            <a:endParaRPr altLang="en-US" lang="zh-CN"/>
          </a:p>
        </p:txBody>
      </p:sp>
      <p:sp>
        <p:nvSpPr>
          <p:cNvPr id="1048708"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709"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710"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54" name=""/>
        <p:cNvGrpSpPr/>
        <p:nvPr/>
      </p:nvGrpSpPr>
      <p:grpSpPr>
        <a:xfrm>
          <a:off x="0" y="0"/>
          <a:ext cx="0" cy="0"/>
          <a:chOff x="0" y="0"/>
          <a:chExt cx="0" cy="0"/>
        </a:xfrm>
      </p:grpSpPr>
      <p:sp>
        <p:nvSpPr>
          <p:cNvPr id="1048588"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589"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590"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95" name=""/>
        <p:cNvGrpSpPr/>
        <p:nvPr/>
      </p:nvGrpSpPr>
      <p:grpSpPr>
        <a:xfrm>
          <a:off x="0" y="0"/>
          <a:ext cx="0" cy="0"/>
          <a:chOff x="0" y="0"/>
          <a:chExt cx="0" cy="0"/>
        </a:xfrm>
      </p:grpSpPr>
      <p:sp>
        <p:nvSpPr>
          <p:cNvPr id="1048922" name="Title 1"/>
          <p:cNvSpPr>
            <a:spLocks noGrp="1"/>
          </p:cNvSpPr>
          <p:nvPr>
            <p:ph type="title"/>
          </p:nvPr>
        </p:nvSpPr>
        <p:spPr>
          <a:xfrm>
            <a:off x="629841" y="457200"/>
            <a:ext cx="2949177" cy="1600200"/>
          </a:xfrm>
        </p:spPr>
        <p:txBody>
          <a:bodyPr anchor="b"/>
          <a:lstStyle>
            <a:lvl1pPr>
              <a:defRPr sz="3200"/>
            </a:lvl1pPr>
          </a:lstStyle>
          <a:p>
            <a:r>
              <a:rPr altLang="zh-CN" lang="en-US" smtClean="0"/>
              <a:t>Click to edit Master title style</a:t>
            </a:r>
            <a:endParaRPr altLang="en-US" lang="zh-CN"/>
          </a:p>
        </p:txBody>
      </p:sp>
      <p:sp>
        <p:nvSpPr>
          <p:cNvPr id="1048923" name="Text Placeholder 3"/>
          <p:cNvSpPr>
            <a:spLocks noGrp="1"/>
          </p:cNvSpPr>
          <p:nvPr>
            <p:ph type="body" sz="half" idx="2"/>
          </p:nvPr>
        </p:nvSpPr>
        <p:spPr>
          <a:xfrm>
            <a:off x="629841" y="2057400"/>
            <a:ext cx="294917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924" name="Content Placeholder 2"/>
          <p:cNvSpPr>
            <a:spLocks noGrp="1"/>
          </p:cNvSpPr>
          <p:nvPr>
            <p:ph idx="1"/>
          </p:nvPr>
        </p:nvSpPr>
        <p:spPr>
          <a:xfrm>
            <a:off x="3887391" y="987424"/>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925"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926"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927"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96" name=""/>
        <p:cNvGrpSpPr/>
        <p:nvPr/>
      </p:nvGrpSpPr>
      <p:grpSpPr>
        <a:xfrm>
          <a:off x="0" y="0"/>
          <a:ext cx="0" cy="0"/>
          <a:chOff x="0" y="0"/>
          <a:chExt cx="0" cy="0"/>
        </a:xfrm>
      </p:grpSpPr>
      <p:sp>
        <p:nvSpPr>
          <p:cNvPr id="1048928" name="Title 1"/>
          <p:cNvSpPr>
            <a:spLocks noGrp="1"/>
          </p:cNvSpPr>
          <p:nvPr>
            <p:ph type="title"/>
          </p:nvPr>
        </p:nvSpPr>
        <p:spPr>
          <a:xfrm>
            <a:off x="629841" y="457200"/>
            <a:ext cx="2949177" cy="1600200"/>
          </a:xfrm>
        </p:spPr>
        <p:txBody>
          <a:bodyPr anchor="b"/>
          <a:lstStyle>
            <a:lvl1pPr>
              <a:defRPr sz="3200"/>
            </a:lvl1pPr>
          </a:lstStyle>
          <a:p>
            <a:r>
              <a:rPr altLang="zh-CN" lang="en-US" smtClean="0"/>
              <a:t>Click to edit Master title style</a:t>
            </a:r>
            <a:endParaRPr altLang="en-US" lang="zh-CN"/>
          </a:p>
        </p:txBody>
      </p:sp>
      <p:sp>
        <p:nvSpPr>
          <p:cNvPr id="1048929" name="Text Placeholder 3"/>
          <p:cNvSpPr>
            <a:spLocks noGrp="1"/>
          </p:cNvSpPr>
          <p:nvPr>
            <p:ph type="body" sz="half" idx="2"/>
          </p:nvPr>
        </p:nvSpPr>
        <p:spPr>
          <a:xfrm>
            <a:off x="629841" y="2057400"/>
            <a:ext cx="294917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930" name="Picture Placeholder 2"/>
          <p:cNvSpPr>
            <a:spLocks noGrp="1"/>
          </p:cNvSpPr>
          <p:nvPr>
            <p:ph type="pic" idx="1"/>
          </p:nvPr>
        </p:nvSpPr>
        <p:spPr>
          <a:xfrm>
            <a:off x="3887391" y="987424"/>
            <a:ext cx="4629150" cy="4873625"/>
          </a:xfrm>
        </p:spPr>
        <p:txBody>
          <a:bodyPr/>
          <a:lstStyle>
            <a:lvl1pPr indent="0" marL="0">
              <a:buNone/>
              <a:defRPr sz="3200"/>
            </a:lvl1pPr>
            <a:lvl2pPr indent="0" marL="457200">
              <a:buNone/>
              <a:defRPr sz="2800"/>
            </a:lvl2pPr>
            <a:lvl3pPr indent="0" marL="914400">
              <a:buNone/>
              <a:defRPr sz="20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altLang="en-US" lang="zh-CN"/>
          </a:p>
        </p:txBody>
      </p:sp>
      <p:sp>
        <p:nvSpPr>
          <p:cNvPr id="1048931"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932"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933"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98" name=""/>
        <p:cNvGrpSpPr/>
        <p:nvPr/>
      </p:nvGrpSpPr>
      <p:grpSpPr>
        <a:xfrm>
          <a:off x="0" y="0"/>
          <a:ext cx="0" cy="0"/>
          <a:chOff x="0" y="0"/>
          <a:chExt cx="0" cy="0"/>
        </a:xfrm>
      </p:grpSpPr>
      <p:sp>
        <p:nvSpPr>
          <p:cNvPr id="1048939" name="Title 1"/>
          <p:cNvSpPr>
            <a:spLocks noGrp="1"/>
          </p:cNvSpPr>
          <p:nvPr>
            <p:ph type="title"/>
          </p:nvPr>
        </p:nvSpPr>
        <p:spPr/>
        <p:txBody>
          <a:bodyPr/>
          <a:p>
            <a:r>
              <a:rPr altLang="zh-CN" lang="en-US" smtClean="0"/>
              <a:t>Click to edit Master title style</a:t>
            </a:r>
            <a:endParaRPr altLang="en-US" lang="zh-CN"/>
          </a:p>
        </p:txBody>
      </p:sp>
      <p:sp>
        <p:nvSpPr>
          <p:cNvPr id="1048940" name="Vertical Text Placeholder 2"/>
          <p:cNvSpPr>
            <a:spLocks noGrp="1"/>
          </p:cNvSpPr>
          <p:nvPr>
            <p:ph type="body" orient="vert" idx="1"/>
          </p:nvPr>
        </p:nvSpPr>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941"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942"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943"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93" name=""/>
        <p:cNvGrpSpPr/>
        <p:nvPr/>
      </p:nvGrpSpPr>
      <p:grpSpPr>
        <a:xfrm>
          <a:off x="0" y="0"/>
          <a:ext cx="0" cy="0"/>
          <a:chOff x="0" y="0"/>
          <a:chExt cx="0" cy="0"/>
        </a:xfrm>
      </p:grpSpPr>
      <p:sp>
        <p:nvSpPr>
          <p:cNvPr id="1048909" name="Vertical Title 1"/>
          <p:cNvSpPr>
            <a:spLocks noGrp="1"/>
          </p:cNvSpPr>
          <p:nvPr>
            <p:ph type="title" orient="vert"/>
          </p:nvPr>
        </p:nvSpPr>
        <p:spPr>
          <a:xfrm>
            <a:off x="6543675" y="365125"/>
            <a:ext cx="1971675" cy="5811838"/>
          </a:xfrm>
        </p:spPr>
        <p:txBody>
          <a:bodyPr vert="eaVert"/>
          <a:p>
            <a:r>
              <a:rPr altLang="zh-CN" lang="en-US" smtClean="0"/>
              <a:t>Click to edit Master title style</a:t>
            </a:r>
            <a:endParaRPr altLang="en-US" lang="zh-CN"/>
          </a:p>
        </p:txBody>
      </p:sp>
      <p:sp>
        <p:nvSpPr>
          <p:cNvPr id="1048910" name="Vertical Text Placeholder 2"/>
          <p:cNvSpPr>
            <a:spLocks noGrp="1"/>
          </p:cNvSpPr>
          <p:nvPr>
            <p:ph type="body" orient="vert" idx="1"/>
          </p:nvPr>
        </p:nvSpPr>
        <p:spPr>
          <a:xfrm>
            <a:off x="628650" y="365125"/>
            <a:ext cx="5800725" cy="5811838"/>
          </a:xfrm>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911"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912"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913"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191" name=""/>
        <p:cNvGrpSpPr/>
        <p:nvPr/>
      </p:nvGrpSpPr>
      <p:grpSpPr>
        <a:xfrm>
          <a:off x="0" y="0"/>
          <a:ext cx="0" cy="0"/>
          <a:chOff x="0" y="0"/>
          <a:chExt cx="0" cy="0"/>
        </a:xfrm>
      </p:grpSpPr>
      <p:sp>
        <p:nvSpPr>
          <p:cNvPr id="1048900" name="날짜 개체 틀 3"/>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901" name="슬라이드 번호 개체 틀 5"/>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902" name="바닥글 개체 틀 4"/>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92" name=""/>
        <p:cNvGrpSpPr/>
        <p:nvPr/>
      </p:nvGrpSpPr>
      <p:grpSpPr>
        <a:xfrm>
          <a:off x="0" y="0"/>
          <a:ext cx="0" cy="0"/>
          <a:chOff x="0" y="0"/>
          <a:chExt cx="0" cy="0"/>
        </a:xfrm>
      </p:grpSpPr>
      <p:sp>
        <p:nvSpPr>
          <p:cNvPr id="1048903" name="Title 1"/>
          <p:cNvSpPr>
            <a:spLocks noGrp="1"/>
          </p:cNvSpPr>
          <p:nvPr>
            <p:ph type="title"/>
          </p:nvPr>
        </p:nvSpPr>
        <p:spPr>
          <a:xfrm>
            <a:off x="629841" y="457200"/>
            <a:ext cx="2949177" cy="1600200"/>
          </a:xfrm>
        </p:spPr>
        <p:txBody>
          <a:bodyPr anchor="b"/>
          <a:lstStyle>
            <a:lvl1pPr>
              <a:defRPr sz="3200"/>
            </a:lvl1pPr>
          </a:lstStyle>
          <a:p>
            <a:r>
              <a:rPr altLang="zh-CN" lang="en-US" smtClean="0"/>
              <a:t>Click to edit Master title style</a:t>
            </a:r>
            <a:endParaRPr altLang="en-US" lang="zh-CN"/>
          </a:p>
        </p:txBody>
      </p:sp>
      <p:sp>
        <p:nvSpPr>
          <p:cNvPr id="1048904" name="Text Placeholder 3"/>
          <p:cNvSpPr>
            <a:spLocks noGrp="1"/>
          </p:cNvSpPr>
          <p:nvPr>
            <p:ph type="body" sz="half" idx="2"/>
          </p:nvPr>
        </p:nvSpPr>
        <p:spPr>
          <a:xfrm>
            <a:off x="629841" y="2057400"/>
            <a:ext cx="294917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905" name="Content Placeholder 2"/>
          <p:cNvSpPr>
            <a:spLocks noGrp="1"/>
          </p:cNvSpPr>
          <p:nvPr>
            <p:ph idx="1"/>
          </p:nvPr>
        </p:nvSpPr>
        <p:spPr>
          <a:xfrm>
            <a:off x="3887391" y="987424"/>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p>
        </p:txBody>
      </p:sp>
      <p:sp>
        <p:nvSpPr>
          <p:cNvPr id="1048906" name="날짜 개체 틀 3"/>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907" name="슬라이드 번호 개체 틀 5"/>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908" name="바닥글 개체 틀 4"/>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86" name=""/>
        <p:cNvGrpSpPr/>
        <p:nvPr/>
      </p:nvGrpSpPr>
      <p:grpSpPr>
        <a:xfrm>
          <a:off x="0" y="0"/>
          <a:ext cx="0" cy="0"/>
          <a:chOff x="0" y="0"/>
          <a:chExt cx="0" cy="0"/>
        </a:xfrm>
      </p:grpSpPr>
      <p:sp>
        <p:nvSpPr>
          <p:cNvPr id="1048870" name="Title 1"/>
          <p:cNvSpPr>
            <a:spLocks noGrp="1"/>
          </p:cNvSpPr>
          <p:nvPr>
            <p:ph type="title"/>
          </p:nvPr>
        </p:nvSpPr>
        <p:spPr>
          <a:xfrm>
            <a:off x="629841" y="457200"/>
            <a:ext cx="2949177" cy="1600200"/>
          </a:xfrm>
        </p:spPr>
        <p:txBody>
          <a:bodyPr anchor="b"/>
          <a:lstStyle>
            <a:lvl1pPr>
              <a:defRPr sz="3200"/>
            </a:lvl1pPr>
          </a:lstStyle>
          <a:p>
            <a:r>
              <a:rPr altLang="zh-CN" lang="en-US" smtClean="0"/>
              <a:t>Click to edit Master title style</a:t>
            </a:r>
            <a:endParaRPr altLang="en-US" lang="zh-CN"/>
          </a:p>
        </p:txBody>
      </p:sp>
      <p:sp>
        <p:nvSpPr>
          <p:cNvPr id="1048871" name="Text Placeholder 3"/>
          <p:cNvSpPr>
            <a:spLocks noGrp="1"/>
          </p:cNvSpPr>
          <p:nvPr>
            <p:ph type="body" sz="half" idx="2"/>
          </p:nvPr>
        </p:nvSpPr>
        <p:spPr>
          <a:xfrm>
            <a:off x="629841" y="2057400"/>
            <a:ext cx="294917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872" name="Picture Placeholder 2"/>
          <p:cNvSpPr>
            <a:spLocks noGrp="1"/>
          </p:cNvSpPr>
          <p:nvPr>
            <p:ph type="pic" idx="1"/>
          </p:nvPr>
        </p:nvSpPr>
        <p:spPr>
          <a:xfrm>
            <a:off x="3887391" y="987424"/>
            <a:ext cx="4629150" cy="4873625"/>
          </a:xfrm>
        </p:spPr>
        <p:txBody>
          <a:bodyPr/>
          <a:lstStyle>
            <a:lvl1pPr indent="0" marL="0">
              <a:buNone/>
              <a:defRPr sz="3200"/>
            </a:lvl1pPr>
            <a:lvl2pPr indent="0" marL="457200">
              <a:buNone/>
              <a:defRPr sz="2800"/>
            </a:lvl2pPr>
            <a:lvl3pPr indent="0" marL="914400">
              <a:buNone/>
              <a:defRPr sz="20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altLang="en-US" lang="zh-CN"/>
          </a:p>
        </p:txBody>
      </p:sp>
      <p:sp>
        <p:nvSpPr>
          <p:cNvPr id="1048873" name="날짜 개체 틀 3"/>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874" name="슬라이드 번호 개체 틀 5"/>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
        <p:nvSpPr>
          <p:cNvPr id="1048875" name="바닥글 개체 틀 4"/>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image" Target="../media/image1.png"/><Relationship Id="rId13" Type="http://schemas.openxmlformats.org/officeDocument/2006/relationships/image" Target="../media/image2.png"/><Relationship Id="rId14" Type="http://schemas.openxmlformats.org/officeDocument/2006/relationships/image" Target="../media/image3.png"/><Relationship Id="rId15" Type="http://schemas.openxmlformats.org/officeDocument/2006/relationships/image" Target="../media/image4.png"/><Relationship Id="rId16" Type="http://schemas.openxmlformats.org/officeDocument/2006/relationships/image" Target="../media/image5.png"/><Relationship Id="rId17" Type="http://schemas.openxmlformats.org/officeDocument/2006/relationships/image" Target="../media/image6.png"/><Relationship Id="rId18"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image" Target="../media/image1.png"/><Relationship Id="rId13" Type="http://schemas.openxmlformats.org/officeDocument/2006/relationships/image" Target="../media/image2.png"/><Relationship Id="rId14" Type="http://schemas.openxmlformats.org/officeDocument/2006/relationships/image" Target="../media/image3.png"/><Relationship Id="rId15"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image" Target="../media/image1.png"/><Relationship Id="rId13" Type="http://schemas.openxmlformats.org/officeDocument/2006/relationships/image" Target="../media/image2.png"/><Relationship Id="rId14" Type="http://schemas.openxmlformats.org/officeDocument/2006/relationships/image" Target="../media/image3.png"/><Relationship Id="rId15" Type="http://schemas.openxmlformats.org/officeDocument/2006/relationships/image" Target="../media/image5.png"/><Relationship Id="rId16" Type="http://schemas.openxmlformats.org/officeDocument/2006/relationships/image" Target="../media/image6.png"/><Relationship Id="rId1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image" Target="../media/image1.png"/><Relationship Id="rId13" Type="http://schemas.openxmlformats.org/officeDocument/2006/relationships/image" Target="../media/image2.png"/><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 Id="rId11" Type="http://schemas.openxmlformats.org/officeDocument/2006/relationships/slideLayout" Target="../slideLayouts/slideLayout66.xml"/><Relationship Id="rId12" Type="http://schemas.openxmlformats.org/officeDocument/2006/relationships/image" Target="../media/image1.png"/><Relationship Id="rId13" Type="http://schemas.openxmlformats.org/officeDocument/2006/relationships/image" Target="../media/image2.png"/><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white">
      <p:bgPr>
        <a:solidFill>
          <a:schemeClr val="lt1"/>
        </a:solidFill>
      </p:bgPr>
    </p:bg>
    <p:spTree>
      <p:nvGrpSpPr>
        <p:cNvPr id="170" name=""/>
        <p:cNvGrpSpPr/>
        <p:nvPr/>
      </p:nvGrpSpPr>
      <p:grpSpPr>
        <a:xfrm rot="0">
          <a:off x="0" y="0"/>
          <a:ext cx="0" cy="0"/>
          <a:chOff x="0" y="0"/>
          <a:chExt cx="0" cy="0"/>
        </a:xfrm>
      </p:grpSpPr>
      <p:sp>
        <p:nvSpPr>
          <p:cNvPr id="1048846" name="제목 개체 틀 1"/>
          <p:cNvSpPr/>
          <p:nvPr>
            <p:ph type="title" sz="full" idx="4294967295"/>
          </p:nvPr>
        </p:nvSpPr>
        <p:spPr>
          <a:xfrm rot="0">
            <a:off x="457200" y="274637"/>
            <a:ext cx="8229600" cy="1143000"/>
          </a:xfrm>
          <a:prstGeom prst="rect"/>
          <a:noFill/>
          <a:ln>
            <a:noFill/>
          </a:ln>
        </p:spPr>
        <p:txBody>
          <a:bodyPr anchor="ctr" bIns="45720" lIns="91440" rIns="91440" tIns="45720" vert="horz"/>
          <a:p>
            <a:pPr lvl="0"/>
            <a:r>
              <a:rPr altLang="en-US" lang="ko-KR"/>
              <a:t>마스터 제목 스타일 편집</a:t>
            </a:r>
          </a:p>
        </p:txBody>
      </p:sp>
      <p:sp>
        <p:nvSpPr>
          <p:cNvPr id="1048847" name="텍스트 개체 틀 2"/>
          <p:cNvSpPr/>
          <p:nvPr>
            <p:ph type="body" sz="full" idx="4294967295"/>
          </p:nvPr>
        </p:nvSpPr>
        <p:spPr>
          <a:xfrm rot="0">
            <a:off x="457200" y="1600200"/>
            <a:ext cx="8229600" cy="4525962"/>
          </a:xfrm>
          <a:prstGeom prst="rect"/>
          <a:noFill/>
          <a:ln>
            <a:noFill/>
          </a:ln>
        </p:spPr>
        <p:txBody>
          <a:bodyPr anchor="t" bIns="45720" lIns="91440" rIns="91440" tIns="45720" vert="horz"/>
          <a:p>
            <a:pPr lvl="0"/>
            <a:r>
              <a:rPr altLang="en-US" lang="ko-KR"/>
              <a:t>마스터 텍스트 스타일을 편집합니다</a:t>
            </a:r>
          </a:p>
          <a:p>
            <a:pPr lvl="1"/>
            <a:r>
              <a:rPr altLang="en-US" lang="ko-KR"/>
              <a:t>둘째 수준</a:t>
            </a:r>
          </a:p>
          <a:p>
            <a:pPr lvl="2"/>
            <a:r>
              <a:rPr altLang="en-US" lang="ko-KR"/>
              <a:t>셋째 수준</a:t>
            </a:r>
          </a:p>
          <a:p>
            <a:pPr lvl="3"/>
            <a:r>
              <a:rPr altLang="en-US" lang="ko-KR"/>
              <a:t>넷째 수준</a:t>
            </a:r>
          </a:p>
          <a:p>
            <a:pPr lvl="4"/>
            <a:r>
              <a:rPr altLang="en-US" lang="ko-KR"/>
              <a:t>다섯째 수준</a:t>
            </a:r>
          </a:p>
        </p:txBody>
      </p:sp>
      <p:sp>
        <p:nvSpPr>
          <p:cNvPr id="1048848" name="날짜 개체 틀 3"/>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849" name="바닥글 개체 틀 4"/>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
        <p:nvSpPr>
          <p:cNvPr id="1048850" name="슬라이드 번호 개체 틀 5"/>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Tree>
  </p:cSld>
  <p:clrMap accent1="accent1" accent2="accent2" accent3="accent3" accent4="accent4" accent5="accent5" accent6="accent6" bg1="lt1" bg2="dk2" tx1="dk1" tx2="lt2"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Lst>
  <p:hf dt="0" ftr="0" hdr="1" sldNum="0"/>
  <p:txStyles>
    <p:titleStyle>
      <a:lvl1pPr algn="ctr" eaLnBrk="1" fontAlgn="base" hangingPunct="1" indent="0" latinLnBrk="1" marL="0" rtl="0">
        <a:lnSpc>
          <a:spcPct val="100000"/>
        </a:lnSpc>
        <a:spcBef>
          <a:spcPct val="0"/>
        </a:spcBef>
        <a:spcAft>
          <a:spcPct val="0"/>
        </a:spcAft>
        <a:buFontTx/>
        <a:buNone/>
        <a:defRPr sz="4400">
          <a:solidFill>
            <a:schemeClr val="dk1"/>
          </a:solidFill>
          <a:latin typeface="Malgun Gothic" pitchFamily="50" charset="-127"/>
          <a:ea typeface="Malgun Gothic" pitchFamily="50" charset="-127"/>
        </a:defRPr>
      </a:lvl1pPr>
    </p:titleStyle>
    <p:bodyStyle>
      <a:lvl1pPr algn="l" eaLnBrk="1" fontAlgn="base" hangingPunct="1" indent="-342900" latinLnBrk="1" marL="342900" rtl="0">
        <a:lnSpc>
          <a:spcPct val="100000"/>
        </a:lnSpc>
        <a:spcBef>
          <a:spcPct val="20000"/>
        </a:spcBef>
        <a:spcAft>
          <a:spcPct val="0"/>
        </a:spcAft>
        <a:buSzPct val="100000"/>
        <a:buFont typeface="Arial" pitchFamily="34" charset="0"/>
        <a:buChar char="•"/>
        <a:defRPr sz="3200">
          <a:solidFill>
            <a:schemeClr val="dk1"/>
          </a:solidFill>
          <a:latin typeface="Malgun Gothic" pitchFamily="50" charset="-127"/>
          <a:ea typeface="Malgun Gothic" pitchFamily="50" charset="-127"/>
        </a:defRPr>
      </a:lvl1pPr>
      <a:lvl2pPr algn="l" eaLnBrk="1" fontAlgn="base" hangingPunct="1" indent="-285750" latinLnBrk="1" marL="742950" rtl="0">
        <a:lnSpc>
          <a:spcPct val="100000"/>
        </a:lnSpc>
        <a:spcBef>
          <a:spcPct val="20000"/>
        </a:spcBef>
        <a:spcAft>
          <a:spcPct val="0"/>
        </a:spcAft>
        <a:buSzPct val="100000"/>
        <a:buFont typeface="Arial" pitchFamily="34" charset="0"/>
        <a:buChar char="–"/>
        <a:defRPr sz="2800">
          <a:solidFill>
            <a:schemeClr val="dk1"/>
          </a:solidFill>
          <a:latin typeface="Malgun Gothic" pitchFamily="50" charset="-127"/>
          <a:ea typeface="Malgun Gothic" pitchFamily="50" charset="-127"/>
        </a:defRPr>
      </a:lvl2pPr>
      <a:lvl3pPr algn="l" eaLnBrk="1" fontAlgn="base" hangingPunct="1" indent="-228600" latinLnBrk="1" marL="1143000" rtl="0">
        <a:lnSpc>
          <a:spcPct val="100000"/>
        </a:lnSpc>
        <a:spcBef>
          <a:spcPct val="20000"/>
        </a:spcBef>
        <a:spcAft>
          <a:spcPct val="0"/>
        </a:spcAft>
        <a:buSzPct val="100000"/>
        <a:buFont typeface="Arial" pitchFamily="34" charset="0"/>
        <a:buChar char="•"/>
        <a:defRPr sz="2400">
          <a:solidFill>
            <a:schemeClr val="dk1"/>
          </a:solidFill>
          <a:latin typeface="Malgun Gothic" pitchFamily="50" charset="-127"/>
          <a:ea typeface="Malgun Gothic" pitchFamily="50" charset="-127"/>
        </a:defRPr>
      </a:lvl3pPr>
      <a:lvl4pPr algn="l" eaLnBrk="1" fontAlgn="base" hangingPunct="1" indent="-228600" latinLnBrk="1" marL="1600200" rtl="0">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4pPr>
      <a:lvl5pPr algn="l" eaLnBrk="1" fontAlgn="base" hangingPunct="1" indent="-228600" latinLnBrk="1" marL="2057400" rtl="0">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5pPr>
    </p:bodyStyle>
    <p:other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white">
      <p:bgPr>
        <a:solidFill>
          <a:schemeClr val="lt1"/>
        </a:solidFill>
      </p:bgPr>
    </p:bg>
    <p:spTree>
      <p:nvGrpSpPr>
        <p:cNvPr id="74" name=""/>
        <p:cNvGrpSpPr/>
        <p:nvPr/>
      </p:nvGrpSpPr>
      <p:grpSpPr>
        <a:xfrm rot="0">
          <a:off x="0" y="0"/>
          <a:ext cx="0" cy="0"/>
          <a:chOff x="0" y="0"/>
          <a:chExt cx="0" cy="0"/>
        </a:xfrm>
      </p:grpSpPr>
      <p:pic>
        <p:nvPicPr>
          <p:cNvPr id="2097163" name="Picture 2" descr="D:\아초_C\ah\템플릿작업\템플릿76\03.png"/>
          <p:cNvPicPr>
            <a:picLocks/>
          </p:cNvPicPr>
          <p:nvPr/>
        </p:nvPicPr>
        <p:blipFill>
          <a:blip xmlns:r="http://schemas.openxmlformats.org/officeDocument/2006/relationships" r:embed="rId12"/>
          <a:srcRect l="0" t="0" r="0" b="0"/>
          <a:stretch>
            <a:fillRect/>
          </a:stretch>
        </p:blipFill>
        <p:spPr>
          <a:xfrm rot="0">
            <a:off x="0" y="0"/>
            <a:ext cx="9144000" cy="6858000"/>
          </a:xfrm>
          <a:prstGeom prst="rect"/>
          <a:noFill/>
          <a:ln>
            <a:noFill/>
          </a:ln>
        </p:spPr>
      </p:pic>
      <p:pic>
        <p:nvPicPr>
          <p:cNvPr id="2097164" name="Picture 4" descr="D:\아초_C\ah\템플릿작업\템플릿76\04.png"/>
          <p:cNvPicPr>
            <a:picLocks/>
          </p:cNvPicPr>
          <p:nvPr/>
        </p:nvPicPr>
        <p:blipFill>
          <a:blip xmlns:r="http://schemas.openxmlformats.org/officeDocument/2006/relationships" r:embed="rId13"/>
          <a:srcRect l="0" t="0" r="0" b="0"/>
          <a:stretch>
            <a:fillRect/>
          </a:stretch>
        </p:blipFill>
        <p:spPr>
          <a:xfrm rot="0">
            <a:off x="0" y="0"/>
            <a:ext cx="7272337" cy="5454650"/>
          </a:xfrm>
          <a:prstGeom prst="rect"/>
          <a:noFill/>
          <a:ln>
            <a:noFill/>
          </a:ln>
        </p:spPr>
      </p:pic>
      <p:pic>
        <p:nvPicPr>
          <p:cNvPr id="2097165" name="Picture 3" descr="D:\아초_C\ah\템플릿작업\템플릿76\02.png"/>
          <p:cNvPicPr>
            <a:picLocks/>
          </p:cNvPicPr>
          <p:nvPr/>
        </p:nvPicPr>
        <p:blipFill>
          <a:blip xmlns:r="http://schemas.openxmlformats.org/officeDocument/2006/relationships" r:embed="rId14"/>
          <a:srcRect l="0" t="0" r="0" b="0"/>
          <a:stretch>
            <a:fillRect/>
          </a:stretch>
        </p:blipFill>
        <p:spPr>
          <a:xfrm rot="0">
            <a:off x="0" y="225425"/>
            <a:ext cx="9144000" cy="6858000"/>
          </a:xfrm>
          <a:prstGeom prst="rect"/>
          <a:noFill/>
          <a:ln>
            <a:noFill/>
          </a:ln>
        </p:spPr>
      </p:pic>
      <p:pic>
        <p:nvPicPr>
          <p:cNvPr id="2097166" name="Picture 5" descr="D:\아초_C\ah\템플릿작업\템플릿76\01.png"/>
          <p:cNvPicPr>
            <a:picLocks/>
          </p:cNvPicPr>
          <p:nvPr/>
        </p:nvPicPr>
        <p:blipFill>
          <a:blip xmlns:r="http://schemas.openxmlformats.org/officeDocument/2006/relationships" r:embed="rId15"/>
          <a:srcRect l="8875" t="0" r="0" b="0"/>
          <a:stretch>
            <a:fillRect/>
          </a:stretch>
        </p:blipFill>
        <p:spPr>
          <a:xfrm rot="0">
            <a:off x="0" y="1196975"/>
            <a:ext cx="4527550" cy="5292725"/>
          </a:xfrm>
          <a:prstGeom prst="rect"/>
          <a:noFill/>
          <a:ln>
            <a:noFill/>
          </a:ln>
        </p:spPr>
      </p:pic>
      <p:pic>
        <p:nvPicPr>
          <p:cNvPr id="2097167" name="Picture 6" descr="D:\아초_C\ah\템플릿작업\템플릿76\06.png"/>
          <p:cNvPicPr>
            <a:picLocks/>
          </p:cNvPicPr>
          <p:nvPr/>
        </p:nvPicPr>
        <p:blipFill>
          <a:blip xmlns:r="http://schemas.openxmlformats.org/officeDocument/2006/relationships" r:embed="rId16"/>
          <a:srcRect l="0" t="0" r="0" b="0"/>
          <a:stretch>
            <a:fillRect/>
          </a:stretch>
        </p:blipFill>
        <p:spPr>
          <a:xfrm rot="0">
            <a:off x="7019925" y="5300662"/>
            <a:ext cx="1276350" cy="960437"/>
          </a:xfrm>
          <a:prstGeom prst="rect"/>
          <a:noFill/>
          <a:ln>
            <a:noFill/>
          </a:ln>
        </p:spPr>
      </p:pic>
      <p:pic>
        <p:nvPicPr>
          <p:cNvPr id="2097168" name="Picture 7" descr="D:\아초_C\ah\템플릿작업\템플릿76\05.png"/>
          <p:cNvPicPr>
            <a:picLocks/>
          </p:cNvPicPr>
          <p:nvPr/>
        </p:nvPicPr>
        <p:blipFill>
          <a:blip xmlns:r="http://schemas.openxmlformats.org/officeDocument/2006/relationships" r:embed="rId17"/>
          <a:srcRect l="0" t="0" r="0" b="0"/>
          <a:stretch>
            <a:fillRect/>
          </a:stretch>
        </p:blipFill>
        <p:spPr>
          <a:xfrm rot="0">
            <a:off x="4464050" y="5732462"/>
            <a:ext cx="1801812" cy="1400175"/>
          </a:xfrm>
          <a:prstGeom prst="rect"/>
          <a:noFill/>
          <a:ln>
            <a:noFill/>
          </a:ln>
        </p:spPr>
      </p:pic>
      <p:sp>
        <p:nvSpPr>
          <p:cNvPr id="1048613" name="제목 개체 틀 1"/>
          <p:cNvSpPr/>
          <p:nvPr>
            <p:ph type="title" sz="full" idx="4294967295"/>
          </p:nvPr>
        </p:nvSpPr>
        <p:spPr>
          <a:xfrm rot="0">
            <a:off x="457200" y="274637"/>
            <a:ext cx="8229600" cy="1143000"/>
          </a:xfrm>
          <a:prstGeom prst="rect"/>
          <a:noFill/>
          <a:ln>
            <a:noFill/>
          </a:ln>
        </p:spPr>
        <p:txBody>
          <a:bodyPr anchor="ctr" bIns="45720" lIns="91440" rIns="91440" tIns="45720" vert="horz"/>
          <a:p>
            <a:pPr lvl="0"/>
            <a:r>
              <a:rPr altLang="en-US" lang="ko-KR"/>
              <a:t>마스터 제목 스타일 편집</a:t>
            </a:r>
          </a:p>
        </p:txBody>
      </p:sp>
      <p:sp>
        <p:nvSpPr>
          <p:cNvPr id="1048614" name="텍스트 개체 틀 2"/>
          <p:cNvSpPr/>
          <p:nvPr>
            <p:ph type="body" sz="full" idx="4294967295"/>
          </p:nvPr>
        </p:nvSpPr>
        <p:spPr>
          <a:xfrm rot="0">
            <a:off x="457200" y="1600200"/>
            <a:ext cx="8229600" cy="4525962"/>
          </a:xfrm>
          <a:prstGeom prst="rect"/>
          <a:noFill/>
          <a:ln>
            <a:noFill/>
          </a:ln>
        </p:spPr>
        <p:txBody>
          <a:bodyPr anchor="t" bIns="45720" lIns="91440" rIns="91440" tIns="45720" vert="horz"/>
          <a:p>
            <a:pPr lvl="0"/>
            <a:r>
              <a:rPr altLang="en-US" lang="ko-KR"/>
              <a:t>마스터 텍스트 스타일을 편집합니다</a:t>
            </a:r>
          </a:p>
          <a:p>
            <a:pPr lvl="1"/>
            <a:r>
              <a:rPr altLang="en-US" lang="ko-KR"/>
              <a:t>둘째 수준</a:t>
            </a:r>
          </a:p>
          <a:p>
            <a:pPr lvl="2"/>
            <a:r>
              <a:rPr altLang="en-US" lang="ko-KR"/>
              <a:t>셋째 수준</a:t>
            </a:r>
          </a:p>
          <a:p>
            <a:pPr lvl="3"/>
            <a:r>
              <a:rPr altLang="en-US" lang="ko-KR"/>
              <a:t>넷째 수준</a:t>
            </a:r>
          </a:p>
          <a:p>
            <a:pPr lvl="4"/>
            <a:r>
              <a:rPr altLang="en-US" lang="ko-KR"/>
              <a:t>다섯째 수준</a:t>
            </a:r>
          </a:p>
        </p:txBody>
      </p:sp>
      <p:sp>
        <p:nvSpPr>
          <p:cNvPr id="1048615"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616"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
        <p:nvSpPr>
          <p:cNvPr id="1048617"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Tree>
  </p:cSld>
  <p:clrMap accent1="accent1" accent2="accent2" accent3="accent3" accent4="accent4" accent5="accent5" accent6="accent6" bg1="lt1" bg2="dk2" tx1="dk1" tx2="lt2"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Lst>
  <p:hf dt="0" ftr="0" hdr="1" sldNum="0"/>
  <p:txStyles>
    <p:titleStyle>
      <a:lvl1pPr algn="ctr" eaLnBrk="1" fontAlgn="base" hangingPunct="1" indent="0" latinLnBrk="1" marL="0" rtl="0">
        <a:lnSpc>
          <a:spcPct val="100000"/>
        </a:lnSpc>
        <a:spcBef>
          <a:spcPct val="0"/>
        </a:spcBef>
        <a:spcAft>
          <a:spcPct val="0"/>
        </a:spcAft>
        <a:buFontTx/>
        <a:buNone/>
        <a:defRPr sz="4400">
          <a:solidFill>
            <a:schemeClr val="dk1"/>
          </a:solidFill>
          <a:latin typeface="Malgun Gothic" pitchFamily="50" charset="-127"/>
          <a:ea typeface="Malgun Gothic" pitchFamily="50" charset="-127"/>
        </a:defRPr>
      </a:lvl1pPr>
    </p:titleStyle>
    <p:bodyStyle>
      <a:lvl1pPr algn="l" eaLnBrk="1" fontAlgn="base" hangingPunct="1" indent="-342900" latinLnBrk="1" marL="342900" rtl="0">
        <a:lnSpc>
          <a:spcPct val="100000"/>
        </a:lnSpc>
        <a:spcBef>
          <a:spcPct val="20000"/>
        </a:spcBef>
        <a:spcAft>
          <a:spcPct val="0"/>
        </a:spcAft>
        <a:buSzPct val="100000"/>
        <a:buFont typeface="Arial" pitchFamily="34" charset="0"/>
        <a:buChar char="•"/>
        <a:defRPr sz="3200">
          <a:solidFill>
            <a:schemeClr val="dk1"/>
          </a:solidFill>
          <a:latin typeface="Malgun Gothic" pitchFamily="50" charset="-127"/>
          <a:ea typeface="Malgun Gothic" pitchFamily="50" charset="-127"/>
        </a:defRPr>
      </a:lvl1pPr>
      <a:lvl2pPr algn="l" eaLnBrk="1" fontAlgn="base" hangingPunct="1" indent="-285750" latinLnBrk="1" marL="742950" rtl="0">
        <a:lnSpc>
          <a:spcPct val="100000"/>
        </a:lnSpc>
        <a:spcBef>
          <a:spcPct val="20000"/>
        </a:spcBef>
        <a:spcAft>
          <a:spcPct val="0"/>
        </a:spcAft>
        <a:buSzPct val="100000"/>
        <a:buFont typeface="Arial" pitchFamily="34" charset="0"/>
        <a:buChar char="–"/>
        <a:defRPr sz="2800">
          <a:solidFill>
            <a:schemeClr val="dk1"/>
          </a:solidFill>
          <a:latin typeface="Malgun Gothic" pitchFamily="50" charset="-127"/>
          <a:ea typeface="Malgun Gothic" pitchFamily="50" charset="-127"/>
        </a:defRPr>
      </a:lvl2pPr>
      <a:lvl3pPr algn="l" eaLnBrk="1" fontAlgn="base" hangingPunct="1" indent="-228600" latinLnBrk="1" marL="1143000" rtl="0">
        <a:lnSpc>
          <a:spcPct val="100000"/>
        </a:lnSpc>
        <a:spcBef>
          <a:spcPct val="20000"/>
        </a:spcBef>
        <a:spcAft>
          <a:spcPct val="0"/>
        </a:spcAft>
        <a:buSzPct val="100000"/>
        <a:buFont typeface="Arial" pitchFamily="34" charset="0"/>
        <a:buChar char="•"/>
        <a:defRPr sz="2400">
          <a:solidFill>
            <a:schemeClr val="dk1"/>
          </a:solidFill>
          <a:latin typeface="Malgun Gothic" pitchFamily="50" charset="-127"/>
          <a:ea typeface="Malgun Gothic" pitchFamily="50" charset="-127"/>
        </a:defRPr>
      </a:lvl3pPr>
      <a:lvl4pPr algn="l" eaLnBrk="1" fontAlgn="base" hangingPunct="1" indent="-228600" latinLnBrk="1" marL="1600200" rtl="0">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4pPr>
      <a:lvl5pPr algn="l" eaLnBrk="1" fontAlgn="base" hangingPunct="1" indent="-228600" latinLnBrk="1" marL="2057400" rtl="0">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5pPr>
    </p:bodyStyle>
    <p:other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white">
      <p:bgPr>
        <a:solidFill>
          <a:schemeClr val="lt1"/>
        </a:solidFill>
      </p:bgPr>
    </p:bg>
    <p:spTree>
      <p:nvGrpSpPr>
        <p:cNvPr id="88" name=""/>
        <p:cNvGrpSpPr/>
        <p:nvPr/>
      </p:nvGrpSpPr>
      <p:grpSpPr>
        <a:xfrm rot="0">
          <a:off x="0" y="0"/>
          <a:ext cx="0" cy="0"/>
          <a:chOff x="0" y="0"/>
          <a:chExt cx="0" cy="0"/>
        </a:xfrm>
      </p:grpSpPr>
      <p:pic>
        <p:nvPicPr>
          <p:cNvPr id="2097169" name="Picture 2" descr="D:\아초_C\ah\템플릿작업\템플릿76\03.png"/>
          <p:cNvPicPr>
            <a:picLocks/>
          </p:cNvPicPr>
          <p:nvPr/>
        </p:nvPicPr>
        <p:blipFill>
          <a:blip xmlns:r="http://schemas.openxmlformats.org/officeDocument/2006/relationships" r:embed="rId12"/>
          <a:srcRect l="0" t="0" r="0" b="0"/>
          <a:stretch>
            <a:fillRect/>
          </a:stretch>
        </p:blipFill>
        <p:spPr>
          <a:xfrm rot="0">
            <a:off x="0" y="0"/>
            <a:ext cx="9144000" cy="6858000"/>
          </a:xfrm>
          <a:prstGeom prst="rect"/>
          <a:noFill/>
          <a:ln>
            <a:noFill/>
          </a:ln>
        </p:spPr>
      </p:pic>
      <p:pic>
        <p:nvPicPr>
          <p:cNvPr id="2097170" name="Picture 4" descr="D:\아초_C\ah\템플릿작업\템플릿76\04.png"/>
          <p:cNvPicPr>
            <a:picLocks/>
          </p:cNvPicPr>
          <p:nvPr/>
        </p:nvPicPr>
        <p:blipFill>
          <a:blip xmlns:r="http://schemas.openxmlformats.org/officeDocument/2006/relationships" r:embed="rId13"/>
          <a:srcRect l="0" t="0" r="0" b="0"/>
          <a:stretch>
            <a:fillRect/>
          </a:stretch>
        </p:blipFill>
        <p:spPr>
          <a:xfrm rot="0">
            <a:off x="0" y="0"/>
            <a:ext cx="7272337" cy="5454650"/>
          </a:xfrm>
          <a:prstGeom prst="rect"/>
          <a:noFill/>
          <a:ln>
            <a:noFill/>
          </a:ln>
        </p:spPr>
      </p:pic>
      <p:pic>
        <p:nvPicPr>
          <p:cNvPr id="2097171" name="Picture 3" descr="D:\아초_C\ah\템플릿작업\템플릿76\02.png"/>
          <p:cNvPicPr>
            <a:picLocks/>
          </p:cNvPicPr>
          <p:nvPr/>
        </p:nvPicPr>
        <p:blipFill>
          <a:blip xmlns:r="http://schemas.openxmlformats.org/officeDocument/2006/relationships" r:embed="rId14"/>
          <a:srcRect l="0" t="0" r="0" b="0"/>
          <a:stretch>
            <a:fillRect/>
          </a:stretch>
        </p:blipFill>
        <p:spPr>
          <a:xfrm rot="0">
            <a:off x="0" y="225425"/>
            <a:ext cx="9144000" cy="6858000"/>
          </a:xfrm>
          <a:prstGeom prst="rect"/>
          <a:noFill/>
          <a:ln>
            <a:noFill/>
          </a:ln>
        </p:spPr>
      </p:pic>
      <p:sp>
        <p:nvSpPr>
          <p:cNvPr id="1048625" name="제목 개체 틀 1"/>
          <p:cNvSpPr/>
          <p:nvPr>
            <p:ph type="title" sz="full" idx="4294967295"/>
          </p:nvPr>
        </p:nvSpPr>
        <p:spPr>
          <a:xfrm rot="0">
            <a:off x="457200" y="274637"/>
            <a:ext cx="8229600" cy="1143000"/>
          </a:xfrm>
          <a:prstGeom prst="rect"/>
          <a:noFill/>
          <a:ln>
            <a:noFill/>
          </a:ln>
        </p:spPr>
        <p:txBody>
          <a:bodyPr anchor="ctr" bIns="45720" lIns="91440" rIns="91440" tIns="45720" vert="horz"/>
          <a:p>
            <a:pPr lvl="0"/>
            <a:r>
              <a:rPr altLang="en-US" lang="ko-KR"/>
              <a:t>마스터 제목 스타일 편집</a:t>
            </a:r>
          </a:p>
        </p:txBody>
      </p:sp>
      <p:sp>
        <p:nvSpPr>
          <p:cNvPr id="1048626" name="텍스트 개체 틀 2"/>
          <p:cNvSpPr/>
          <p:nvPr>
            <p:ph type="body" sz="full" idx="4294967295"/>
          </p:nvPr>
        </p:nvSpPr>
        <p:spPr>
          <a:xfrm rot="0">
            <a:off x="457200" y="1600200"/>
            <a:ext cx="8229600" cy="4525962"/>
          </a:xfrm>
          <a:prstGeom prst="rect"/>
          <a:noFill/>
          <a:ln>
            <a:noFill/>
          </a:ln>
        </p:spPr>
        <p:txBody>
          <a:bodyPr anchor="t" bIns="45720" lIns="91440" rIns="91440" tIns="45720" vert="horz"/>
          <a:p>
            <a:pPr lvl="0"/>
            <a:r>
              <a:rPr altLang="en-US" lang="ko-KR"/>
              <a:t>마스터 텍스트 스타일을 편집합니다</a:t>
            </a:r>
          </a:p>
          <a:p>
            <a:pPr lvl="1"/>
            <a:r>
              <a:rPr altLang="en-US" lang="ko-KR"/>
              <a:t>둘째 수준</a:t>
            </a:r>
          </a:p>
          <a:p>
            <a:pPr lvl="2"/>
            <a:r>
              <a:rPr altLang="en-US" lang="ko-KR"/>
              <a:t>셋째 수준</a:t>
            </a:r>
          </a:p>
          <a:p>
            <a:pPr lvl="3"/>
            <a:r>
              <a:rPr altLang="en-US" lang="ko-KR"/>
              <a:t>넷째 수준</a:t>
            </a:r>
          </a:p>
          <a:p>
            <a:pPr lvl="4"/>
            <a:r>
              <a:rPr altLang="en-US" lang="ko-KR"/>
              <a:t>다섯째 수준</a:t>
            </a:r>
          </a:p>
        </p:txBody>
      </p:sp>
      <p:sp>
        <p:nvSpPr>
          <p:cNvPr id="1048627"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628"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
        <p:nvSpPr>
          <p:cNvPr id="1048629"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Tree>
  </p:cSld>
  <p:clrMap accent1="accent1" accent2="accent2" accent3="accent3" accent4="accent4" accent5="accent5" accent6="accent6" bg1="lt1" bg2="dk2" tx1="dk1" tx2="lt2"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Lst>
  <p:hf dt="0" ftr="0" hdr="1" sldNum="0"/>
  <p:txStyles>
    <p:titleStyle>
      <a:lvl1pPr algn="ctr" eaLnBrk="1" fontAlgn="base" hangingPunct="1" indent="0" latinLnBrk="1" marL="0" rtl="0">
        <a:lnSpc>
          <a:spcPct val="100000"/>
        </a:lnSpc>
        <a:spcBef>
          <a:spcPct val="0"/>
        </a:spcBef>
        <a:spcAft>
          <a:spcPct val="0"/>
        </a:spcAft>
        <a:buFontTx/>
        <a:buNone/>
        <a:defRPr sz="4400">
          <a:solidFill>
            <a:schemeClr val="dk1"/>
          </a:solidFill>
          <a:latin typeface="Malgun Gothic" pitchFamily="50" charset="-127"/>
          <a:ea typeface="Malgun Gothic" pitchFamily="50" charset="-127"/>
        </a:defRPr>
      </a:lvl1pPr>
    </p:titleStyle>
    <p:bodyStyle>
      <a:lvl1pPr algn="l" eaLnBrk="1" fontAlgn="base" hangingPunct="1" indent="-342900" latinLnBrk="1" marL="342900" rtl="0">
        <a:lnSpc>
          <a:spcPct val="100000"/>
        </a:lnSpc>
        <a:spcBef>
          <a:spcPct val="20000"/>
        </a:spcBef>
        <a:spcAft>
          <a:spcPct val="0"/>
        </a:spcAft>
        <a:buSzPct val="100000"/>
        <a:buFont typeface="Arial" pitchFamily="34" charset="0"/>
        <a:buChar char="•"/>
        <a:defRPr sz="3200">
          <a:solidFill>
            <a:schemeClr val="dk1"/>
          </a:solidFill>
          <a:latin typeface="Malgun Gothic" pitchFamily="50" charset="-127"/>
          <a:ea typeface="Malgun Gothic" pitchFamily="50" charset="-127"/>
        </a:defRPr>
      </a:lvl1pPr>
      <a:lvl2pPr algn="l" eaLnBrk="1" fontAlgn="base" hangingPunct="1" indent="-285750" latinLnBrk="1" marL="742950" rtl="0">
        <a:lnSpc>
          <a:spcPct val="100000"/>
        </a:lnSpc>
        <a:spcBef>
          <a:spcPct val="20000"/>
        </a:spcBef>
        <a:spcAft>
          <a:spcPct val="0"/>
        </a:spcAft>
        <a:buSzPct val="100000"/>
        <a:buFont typeface="Arial" pitchFamily="34" charset="0"/>
        <a:buChar char="–"/>
        <a:defRPr sz="2800">
          <a:solidFill>
            <a:schemeClr val="dk1"/>
          </a:solidFill>
          <a:latin typeface="Malgun Gothic" pitchFamily="50" charset="-127"/>
          <a:ea typeface="Malgun Gothic" pitchFamily="50" charset="-127"/>
        </a:defRPr>
      </a:lvl2pPr>
      <a:lvl3pPr algn="l" eaLnBrk="1" fontAlgn="base" hangingPunct="1" indent="-228600" latinLnBrk="1" marL="1143000" rtl="0">
        <a:lnSpc>
          <a:spcPct val="100000"/>
        </a:lnSpc>
        <a:spcBef>
          <a:spcPct val="20000"/>
        </a:spcBef>
        <a:spcAft>
          <a:spcPct val="0"/>
        </a:spcAft>
        <a:buSzPct val="100000"/>
        <a:buFont typeface="Arial" pitchFamily="34" charset="0"/>
        <a:buChar char="•"/>
        <a:defRPr sz="2400">
          <a:solidFill>
            <a:schemeClr val="dk1"/>
          </a:solidFill>
          <a:latin typeface="Malgun Gothic" pitchFamily="50" charset="-127"/>
          <a:ea typeface="Malgun Gothic" pitchFamily="50" charset="-127"/>
        </a:defRPr>
      </a:lvl3pPr>
      <a:lvl4pPr algn="l" eaLnBrk="1" fontAlgn="base" hangingPunct="1" indent="-228600" latinLnBrk="1" marL="1600200" rtl="0">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4pPr>
      <a:lvl5pPr algn="l" eaLnBrk="1" fontAlgn="base" hangingPunct="1" indent="-228600" latinLnBrk="1" marL="2057400" rtl="0">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5pPr>
    </p:bodyStyle>
    <p:other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white">
      <p:bgPr>
        <a:solidFill>
          <a:schemeClr val="lt1"/>
        </a:solidFill>
      </p:bgPr>
    </p:bg>
    <p:spTree>
      <p:nvGrpSpPr>
        <p:cNvPr id="59" name=""/>
        <p:cNvGrpSpPr/>
        <p:nvPr/>
      </p:nvGrpSpPr>
      <p:grpSpPr>
        <a:xfrm rot="0">
          <a:off x="0" y="0"/>
          <a:ext cx="0" cy="0"/>
          <a:chOff x="0" y="0"/>
          <a:chExt cx="0" cy="0"/>
        </a:xfrm>
      </p:grpSpPr>
      <p:pic>
        <p:nvPicPr>
          <p:cNvPr id="2097155" name="Picture 2" descr="D:\아초_C\ah\템플릿작업\템플릿76\03.png"/>
          <p:cNvPicPr>
            <a:picLocks/>
          </p:cNvPicPr>
          <p:nvPr/>
        </p:nvPicPr>
        <p:blipFill>
          <a:blip xmlns:r="http://schemas.openxmlformats.org/officeDocument/2006/relationships" r:embed="rId12"/>
          <a:srcRect l="0" t="0" r="0" b="0"/>
          <a:stretch>
            <a:fillRect/>
          </a:stretch>
        </p:blipFill>
        <p:spPr>
          <a:xfrm rot="0">
            <a:off x="0" y="0"/>
            <a:ext cx="9144000" cy="6858000"/>
          </a:xfrm>
          <a:prstGeom prst="rect"/>
          <a:noFill/>
          <a:ln>
            <a:noFill/>
          </a:ln>
        </p:spPr>
      </p:pic>
      <p:pic>
        <p:nvPicPr>
          <p:cNvPr id="2097156" name="Picture 4" descr="D:\아초_C\ah\템플릿작업\템플릿76\04.png"/>
          <p:cNvPicPr>
            <a:picLocks/>
          </p:cNvPicPr>
          <p:nvPr/>
        </p:nvPicPr>
        <p:blipFill>
          <a:blip xmlns:r="http://schemas.openxmlformats.org/officeDocument/2006/relationships" r:embed="rId13"/>
          <a:srcRect l="0" t="0" r="0" b="0"/>
          <a:stretch>
            <a:fillRect/>
          </a:stretch>
        </p:blipFill>
        <p:spPr>
          <a:xfrm rot="0">
            <a:off x="0" y="0"/>
            <a:ext cx="7272337" cy="5454650"/>
          </a:xfrm>
          <a:prstGeom prst="rect"/>
          <a:noFill/>
          <a:ln>
            <a:noFill/>
          </a:ln>
        </p:spPr>
      </p:pic>
      <p:pic>
        <p:nvPicPr>
          <p:cNvPr id="2097157" name="Picture 3" descr="D:\아초_C\ah\템플릿작업\템플릿76\02.png"/>
          <p:cNvPicPr>
            <a:picLocks/>
          </p:cNvPicPr>
          <p:nvPr/>
        </p:nvPicPr>
        <p:blipFill>
          <a:blip xmlns:r="http://schemas.openxmlformats.org/officeDocument/2006/relationships" r:embed="rId14"/>
          <a:srcRect l="0" t="0" r="0" b="0"/>
          <a:stretch>
            <a:fillRect/>
          </a:stretch>
        </p:blipFill>
        <p:spPr>
          <a:xfrm rot="0">
            <a:off x="0" y="225425"/>
            <a:ext cx="9144000" cy="6858000"/>
          </a:xfrm>
          <a:prstGeom prst="rect"/>
          <a:noFill/>
          <a:ln>
            <a:noFill/>
          </a:ln>
        </p:spPr>
      </p:pic>
      <p:pic>
        <p:nvPicPr>
          <p:cNvPr id="2097158" name="Picture 6" descr="D:\아초_C\ah\템플릿작업\템플릿76\06.png"/>
          <p:cNvPicPr>
            <a:picLocks/>
          </p:cNvPicPr>
          <p:nvPr/>
        </p:nvPicPr>
        <p:blipFill>
          <a:blip xmlns:r="http://schemas.openxmlformats.org/officeDocument/2006/relationships" r:embed="rId15"/>
          <a:srcRect l="0" t="0" r="0" b="0"/>
          <a:stretch>
            <a:fillRect/>
          </a:stretch>
        </p:blipFill>
        <p:spPr>
          <a:xfrm rot="0">
            <a:off x="7019925" y="5300662"/>
            <a:ext cx="1276350" cy="960437"/>
          </a:xfrm>
          <a:prstGeom prst="rect"/>
          <a:noFill/>
          <a:ln>
            <a:noFill/>
          </a:ln>
        </p:spPr>
      </p:pic>
      <p:pic>
        <p:nvPicPr>
          <p:cNvPr id="2097159" name="Picture 7" descr="D:\아초_C\ah\템플릿작업\템플릿76\05.png"/>
          <p:cNvPicPr>
            <a:picLocks/>
          </p:cNvPicPr>
          <p:nvPr/>
        </p:nvPicPr>
        <p:blipFill>
          <a:blip xmlns:r="http://schemas.openxmlformats.org/officeDocument/2006/relationships" r:embed="rId16"/>
          <a:srcRect l="0" t="0" r="0" b="0"/>
          <a:stretch>
            <a:fillRect/>
          </a:stretch>
        </p:blipFill>
        <p:spPr>
          <a:xfrm rot="0">
            <a:off x="4464050" y="5732462"/>
            <a:ext cx="1801812" cy="1400175"/>
          </a:xfrm>
          <a:prstGeom prst="rect"/>
          <a:noFill/>
          <a:ln>
            <a:noFill/>
          </a:ln>
        </p:spPr>
      </p:pic>
      <p:sp>
        <p:nvSpPr>
          <p:cNvPr id="1048600" name="직사각형 11"/>
          <p:cNvSpPr/>
          <p:nvPr/>
        </p:nvSpPr>
        <p:spPr>
          <a:xfrm rot="0">
            <a:off x="0" y="2384425"/>
            <a:ext cx="9144000" cy="2665412"/>
          </a:xfrm>
          <a:prstGeom prst="rect"/>
          <a:solidFill>
            <a:schemeClr val="lt1">
              <a:alpha val="43999"/>
            </a:schemeClr>
          </a:solid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800" lang="ko-KR">
              <a:solidFill>
                <a:srgbClr val="FFFFFF"/>
              </a:solidFill>
              <a:latin typeface="Malgun Gothic" pitchFamily="50" charset="-127"/>
              <a:ea typeface="Malgun Gothic" pitchFamily="50" charset="-127"/>
            </a:endParaRPr>
          </a:p>
        </p:txBody>
      </p:sp>
      <p:sp>
        <p:nvSpPr>
          <p:cNvPr id="1048601" name="제목 개체 틀 1"/>
          <p:cNvSpPr/>
          <p:nvPr>
            <p:ph type="title" sz="full" idx="4294967295"/>
          </p:nvPr>
        </p:nvSpPr>
        <p:spPr>
          <a:xfrm rot="0">
            <a:off x="457200" y="274637"/>
            <a:ext cx="8229600" cy="1143000"/>
          </a:xfrm>
          <a:prstGeom prst="rect"/>
          <a:noFill/>
          <a:ln>
            <a:noFill/>
          </a:ln>
        </p:spPr>
        <p:txBody>
          <a:bodyPr anchor="ctr" bIns="45720" lIns="91440" rIns="91440" tIns="45720" vert="horz"/>
          <a:p>
            <a:pPr lvl="0"/>
            <a:r>
              <a:rPr altLang="en-US" lang="ko-KR"/>
              <a:t>마스터 제목 스타일 편집</a:t>
            </a:r>
          </a:p>
        </p:txBody>
      </p:sp>
      <p:sp>
        <p:nvSpPr>
          <p:cNvPr id="1048602" name="텍스트 개체 틀 2"/>
          <p:cNvSpPr/>
          <p:nvPr>
            <p:ph type="body" sz="full" idx="4294967295"/>
          </p:nvPr>
        </p:nvSpPr>
        <p:spPr>
          <a:xfrm rot="0">
            <a:off x="457200" y="1600200"/>
            <a:ext cx="8229600" cy="4525962"/>
          </a:xfrm>
          <a:prstGeom prst="rect"/>
          <a:noFill/>
          <a:ln>
            <a:noFill/>
          </a:ln>
        </p:spPr>
        <p:txBody>
          <a:bodyPr anchor="t" bIns="45720" lIns="91440" rIns="91440" tIns="45720" vert="horz"/>
          <a:p>
            <a:pPr lvl="0"/>
            <a:r>
              <a:rPr altLang="en-US" lang="ko-KR"/>
              <a:t>마스터 텍스트 스타일을 편집합니다</a:t>
            </a:r>
          </a:p>
          <a:p>
            <a:pPr lvl="1"/>
            <a:r>
              <a:rPr altLang="en-US" lang="ko-KR"/>
              <a:t>둘째 수준</a:t>
            </a:r>
          </a:p>
          <a:p>
            <a:pPr lvl="2"/>
            <a:r>
              <a:rPr altLang="en-US" lang="ko-KR"/>
              <a:t>셋째 수준</a:t>
            </a:r>
          </a:p>
          <a:p>
            <a:pPr lvl="3"/>
            <a:r>
              <a:rPr altLang="en-US" lang="ko-KR"/>
              <a:t>넷째 수준</a:t>
            </a:r>
          </a:p>
          <a:p>
            <a:pPr lvl="4"/>
            <a:r>
              <a:rPr altLang="en-US" lang="ko-KR"/>
              <a:t>다섯째 수준</a:t>
            </a:r>
          </a:p>
        </p:txBody>
      </p:sp>
      <p:sp>
        <p:nvSpPr>
          <p:cNvPr id="1048603"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604"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
        <p:nvSpPr>
          <p:cNvPr id="1048605"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Tree>
  </p:cSld>
  <p:clrMap accent1="accent1" accent2="accent2" accent3="accent3" accent4="accent4" accent5="accent5" accent6="accent6" bg1="lt1" bg2="dk2" tx1="dk1" tx2="lt2"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Lst>
  <p:hf dt="0" ftr="0" hdr="1" sldNum="0"/>
  <p:txStyles>
    <p:titleStyle>
      <a:lvl1pPr algn="ctr" eaLnBrk="1" fontAlgn="base" hangingPunct="1" indent="0" latinLnBrk="1" marL="0" rtl="0">
        <a:lnSpc>
          <a:spcPct val="100000"/>
        </a:lnSpc>
        <a:spcBef>
          <a:spcPct val="0"/>
        </a:spcBef>
        <a:spcAft>
          <a:spcPct val="0"/>
        </a:spcAft>
        <a:buFontTx/>
        <a:buNone/>
        <a:defRPr sz="4400">
          <a:solidFill>
            <a:schemeClr val="dk1"/>
          </a:solidFill>
          <a:latin typeface="Malgun Gothic" pitchFamily="50" charset="-127"/>
          <a:ea typeface="Malgun Gothic" pitchFamily="50" charset="-127"/>
        </a:defRPr>
      </a:lvl1pPr>
    </p:titleStyle>
    <p:bodyStyle>
      <a:lvl1pPr algn="l" eaLnBrk="1" fontAlgn="base" hangingPunct="1" indent="-342900" latinLnBrk="1" marL="342900" rtl="0">
        <a:lnSpc>
          <a:spcPct val="100000"/>
        </a:lnSpc>
        <a:spcBef>
          <a:spcPct val="20000"/>
        </a:spcBef>
        <a:spcAft>
          <a:spcPct val="0"/>
        </a:spcAft>
        <a:buSzPct val="100000"/>
        <a:buFont typeface="Arial" pitchFamily="34" charset="0"/>
        <a:buChar char="•"/>
        <a:defRPr sz="3200">
          <a:solidFill>
            <a:schemeClr val="dk1"/>
          </a:solidFill>
          <a:latin typeface="Malgun Gothic" pitchFamily="50" charset="-127"/>
          <a:ea typeface="Malgun Gothic" pitchFamily="50" charset="-127"/>
        </a:defRPr>
      </a:lvl1pPr>
      <a:lvl2pPr algn="l" eaLnBrk="1" fontAlgn="base" hangingPunct="1" indent="-285750" latinLnBrk="1" marL="742950" rtl="0">
        <a:lnSpc>
          <a:spcPct val="100000"/>
        </a:lnSpc>
        <a:spcBef>
          <a:spcPct val="20000"/>
        </a:spcBef>
        <a:spcAft>
          <a:spcPct val="0"/>
        </a:spcAft>
        <a:buSzPct val="100000"/>
        <a:buFont typeface="Arial" pitchFamily="34" charset="0"/>
        <a:buChar char="–"/>
        <a:defRPr sz="2800">
          <a:solidFill>
            <a:schemeClr val="dk1"/>
          </a:solidFill>
          <a:latin typeface="Malgun Gothic" pitchFamily="50" charset="-127"/>
          <a:ea typeface="Malgun Gothic" pitchFamily="50" charset="-127"/>
        </a:defRPr>
      </a:lvl2pPr>
      <a:lvl3pPr algn="l" eaLnBrk="1" fontAlgn="base" hangingPunct="1" indent="-228600" latinLnBrk="1" marL="1143000" rtl="0">
        <a:lnSpc>
          <a:spcPct val="100000"/>
        </a:lnSpc>
        <a:spcBef>
          <a:spcPct val="20000"/>
        </a:spcBef>
        <a:spcAft>
          <a:spcPct val="0"/>
        </a:spcAft>
        <a:buSzPct val="100000"/>
        <a:buFont typeface="Arial" pitchFamily="34" charset="0"/>
        <a:buChar char="•"/>
        <a:defRPr sz="2400">
          <a:solidFill>
            <a:schemeClr val="dk1"/>
          </a:solidFill>
          <a:latin typeface="Malgun Gothic" pitchFamily="50" charset="-127"/>
          <a:ea typeface="Malgun Gothic" pitchFamily="50" charset="-127"/>
        </a:defRPr>
      </a:lvl3pPr>
      <a:lvl4pPr algn="l" eaLnBrk="1" fontAlgn="base" hangingPunct="1" indent="-228600" latinLnBrk="1" marL="1600200" rtl="0">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4pPr>
      <a:lvl5pPr algn="l" eaLnBrk="1" fontAlgn="base" hangingPunct="1" indent="-228600" latinLnBrk="1" marL="2057400" rtl="0">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5pPr>
    </p:bodyStyle>
    <p:other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white">
      <p:bgPr>
        <a:solidFill>
          <a:schemeClr val="lt1"/>
        </a:solidFill>
      </p:bgPr>
    </p:bg>
    <p:spTree>
      <p:nvGrpSpPr>
        <p:cNvPr id="137" name=""/>
        <p:cNvGrpSpPr/>
        <p:nvPr/>
      </p:nvGrpSpPr>
      <p:grpSpPr>
        <a:xfrm rot="0">
          <a:off x="0" y="0"/>
          <a:ext cx="0" cy="0"/>
          <a:chOff x="0" y="0"/>
          <a:chExt cx="0" cy="0"/>
        </a:xfrm>
      </p:grpSpPr>
      <p:pic>
        <p:nvPicPr>
          <p:cNvPr id="2097187" name="Picture 2" descr="D:\아초_C\ah\템플릿작업\템플릿76\03.png"/>
          <p:cNvPicPr>
            <a:picLocks/>
          </p:cNvPicPr>
          <p:nvPr/>
        </p:nvPicPr>
        <p:blipFill>
          <a:blip xmlns:r="http://schemas.openxmlformats.org/officeDocument/2006/relationships" r:embed="rId12"/>
          <a:srcRect l="0" t="0" r="0" b="0"/>
          <a:stretch>
            <a:fillRect/>
          </a:stretch>
        </p:blipFill>
        <p:spPr>
          <a:xfrm rot="0">
            <a:off x="0" y="0"/>
            <a:ext cx="9144000" cy="6858000"/>
          </a:xfrm>
          <a:prstGeom prst="rect"/>
          <a:noFill/>
          <a:ln>
            <a:noFill/>
          </a:ln>
        </p:spPr>
      </p:pic>
      <p:pic>
        <p:nvPicPr>
          <p:cNvPr id="2097188" name="Picture 4" descr="D:\아초_C\ah\템플릿작업\템플릿76\04.png"/>
          <p:cNvPicPr>
            <a:picLocks/>
          </p:cNvPicPr>
          <p:nvPr/>
        </p:nvPicPr>
        <p:blipFill>
          <a:blip xmlns:r="http://schemas.openxmlformats.org/officeDocument/2006/relationships" r:embed="rId13"/>
          <a:srcRect l="0" t="0" r="0" b="0"/>
          <a:stretch>
            <a:fillRect/>
          </a:stretch>
        </p:blipFill>
        <p:spPr>
          <a:xfrm rot="0">
            <a:off x="0" y="0"/>
            <a:ext cx="7272337" cy="5454650"/>
          </a:xfrm>
          <a:prstGeom prst="rect"/>
          <a:noFill/>
          <a:ln>
            <a:noFill/>
          </a:ln>
        </p:spPr>
      </p:pic>
      <p:sp>
        <p:nvSpPr>
          <p:cNvPr id="1048727" name="직사각형 8"/>
          <p:cNvSpPr/>
          <p:nvPr/>
        </p:nvSpPr>
        <p:spPr>
          <a:xfrm rot="0">
            <a:off x="0" y="728662"/>
            <a:ext cx="9144000" cy="6129337"/>
          </a:xfrm>
          <a:prstGeom prst="rect"/>
          <a:solidFill>
            <a:schemeClr val="lt1"/>
          </a:solid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800" lang="ko-KR">
              <a:solidFill>
                <a:srgbClr val="FFFFFF"/>
              </a:solidFill>
              <a:latin typeface="Malgun Gothic" pitchFamily="50" charset="-127"/>
              <a:ea typeface="Malgun Gothic" pitchFamily="50" charset="-127"/>
            </a:endParaRPr>
          </a:p>
        </p:txBody>
      </p:sp>
      <p:sp>
        <p:nvSpPr>
          <p:cNvPr id="1048728" name="제목 개체 틀 1"/>
          <p:cNvSpPr/>
          <p:nvPr>
            <p:ph type="title" sz="full" idx="4294967295"/>
          </p:nvPr>
        </p:nvSpPr>
        <p:spPr>
          <a:xfrm rot="0">
            <a:off x="457200" y="274637"/>
            <a:ext cx="8229600" cy="1143000"/>
          </a:xfrm>
          <a:prstGeom prst="rect"/>
          <a:noFill/>
          <a:ln>
            <a:noFill/>
          </a:ln>
        </p:spPr>
        <p:txBody>
          <a:bodyPr anchor="ctr" bIns="45720" lIns="91440" rIns="91440" tIns="45720" vert="horz"/>
          <a:p>
            <a:pPr lvl="0"/>
            <a:r>
              <a:rPr altLang="en-US" lang="ko-KR"/>
              <a:t>마스터 제목 스타일 편집</a:t>
            </a:r>
          </a:p>
        </p:txBody>
      </p:sp>
      <p:sp>
        <p:nvSpPr>
          <p:cNvPr id="1048729" name="텍스트 개체 틀 2"/>
          <p:cNvSpPr/>
          <p:nvPr>
            <p:ph type="body" sz="full" idx="4294967295"/>
          </p:nvPr>
        </p:nvSpPr>
        <p:spPr>
          <a:xfrm rot="0">
            <a:off x="457200" y="1600200"/>
            <a:ext cx="8229600" cy="4525962"/>
          </a:xfrm>
          <a:prstGeom prst="rect"/>
          <a:noFill/>
          <a:ln>
            <a:noFill/>
          </a:ln>
        </p:spPr>
        <p:txBody>
          <a:bodyPr anchor="t" bIns="45720" lIns="91440" rIns="91440" tIns="45720" vert="horz"/>
          <a:p>
            <a:pPr lvl="0"/>
            <a:r>
              <a:rPr altLang="en-US" lang="ko-KR"/>
              <a:t>마스터 텍스트 스타일을 편집합니다</a:t>
            </a:r>
          </a:p>
          <a:p>
            <a:pPr lvl="1"/>
            <a:r>
              <a:rPr altLang="en-US" lang="ko-KR"/>
              <a:t>둘째 수준</a:t>
            </a:r>
          </a:p>
          <a:p>
            <a:pPr lvl="2"/>
            <a:r>
              <a:rPr altLang="en-US" lang="ko-KR"/>
              <a:t>셋째 수준</a:t>
            </a:r>
          </a:p>
          <a:p>
            <a:pPr lvl="3"/>
            <a:r>
              <a:rPr altLang="en-US" lang="ko-KR"/>
              <a:t>넷째 수준</a:t>
            </a:r>
          </a:p>
          <a:p>
            <a:pPr lvl="4"/>
            <a:r>
              <a:rPr altLang="en-US" lang="ko-KR"/>
              <a:t>다섯째 수준</a:t>
            </a:r>
          </a:p>
        </p:txBody>
      </p:sp>
      <p:sp>
        <p:nvSpPr>
          <p:cNvPr id="1048730"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731"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
        <p:nvSpPr>
          <p:cNvPr id="1048732"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Tree>
  </p:cSld>
  <p:clrMap accent1="accent1" accent2="accent2" accent3="accent3" accent4="accent4" accent5="accent5" accent6="accent6" bg1="lt1" bg2="dk2" tx1="dk1" tx2="lt2"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Lst>
  <p:hf dt="0" ftr="0" hdr="1" sldNum="0"/>
  <p:txStyles>
    <p:titleStyle>
      <a:lvl1pPr algn="ctr" eaLnBrk="1" fontAlgn="base" hangingPunct="1" indent="0" latinLnBrk="1" marL="0" rtl="0">
        <a:lnSpc>
          <a:spcPct val="100000"/>
        </a:lnSpc>
        <a:spcBef>
          <a:spcPct val="0"/>
        </a:spcBef>
        <a:spcAft>
          <a:spcPct val="0"/>
        </a:spcAft>
        <a:buFontTx/>
        <a:buNone/>
        <a:defRPr sz="4400">
          <a:solidFill>
            <a:schemeClr val="dk1"/>
          </a:solidFill>
          <a:latin typeface="Malgun Gothic" pitchFamily="50" charset="-127"/>
          <a:ea typeface="Malgun Gothic" pitchFamily="50" charset="-127"/>
        </a:defRPr>
      </a:lvl1pPr>
    </p:titleStyle>
    <p:bodyStyle>
      <a:lvl1pPr algn="l" eaLnBrk="1" fontAlgn="base" hangingPunct="1" indent="-342900" latinLnBrk="1" marL="342900" rtl="0">
        <a:lnSpc>
          <a:spcPct val="100000"/>
        </a:lnSpc>
        <a:spcBef>
          <a:spcPct val="20000"/>
        </a:spcBef>
        <a:spcAft>
          <a:spcPct val="0"/>
        </a:spcAft>
        <a:buSzPct val="100000"/>
        <a:buFont typeface="Arial" pitchFamily="34" charset="0"/>
        <a:buChar char="•"/>
        <a:defRPr sz="3200">
          <a:solidFill>
            <a:schemeClr val="dk1"/>
          </a:solidFill>
          <a:latin typeface="Malgun Gothic" pitchFamily="50" charset="-127"/>
          <a:ea typeface="Malgun Gothic" pitchFamily="50" charset="-127"/>
        </a:defRPr>
      </a:lvl1pPr>
      <a:lvl2pPr algn="l" eaLnBrk="1" fontAlgn="base" hangingPunct="1" indent="-285750" latinLnBrk="1" marL="742950" rtl="0">
        <a:lnSpc>
          <a:spcPct val="100000"/>
        </a:lnSpc>
        <a:spcBef>
          <a:spcPct val="20000"/>
        </a:spcBef>
        <a:spcAft>
          <a:spcPct val="0"/>
        </a:spcAft>
        <a:buSzPct val="100000"/>
        <a:buFont typeface="Arial" pitchFamily="34" charset="0"/>
        <a:buChar char="–"/>
        <a:defRPr sz="2800">
          <a:solidFill>
            <a:schemeClr val="dk1"/>
          </a:solidFill>
          <a:latin typeface="Malgun Gothic" pitchFamily="50" charset="-127"/>
          <a:ea typeface="Malgun Gothic" pitchFamily="50" charset="-127"/>
        </a:defRPr>
      </a:lvl2pPr>
      <a:lvl3pPr algn="l" eaLnBrk="1" fontAlgn="base" hangingPunct="1" indent="-228600" latinLnBrk="1" marL="1143000" rtl="0">
        <a:lnSpc>
          <a:spcPct val="100000"/>
        </a:lnSpc>
        <a:spcBef>
          <a:spcPct val="20000"/>
        </a:spcBef>
        <a:spcAft>
          <a:spcPct val="0"/>
        </a:spcAft>
        <a:buSzPct val="100000"/>
        <a:buFont typeface="Arial" pitchFamily="34" charset="0"/>
        <a:buChar char="•"/>
        <a:defRPr sz="2400">
          <a:solidFill>
            <a:schemeClr val="dk1"/>
          </a:solidFill>
          <a:latin typeface="Malgun Gothic" pitchFamily="50" charset="-127"/>
          <a:ea typeface="Malgun Gothic" pitchFamily="50" charset="-127"/>
        </a:defRPr>
      </a:lvl3pPr>
      <a:lvl4pPr algn="l" eaLnBrk="1" fontAlgn="base" hangingPunct="1" indent="-228600" latinLnBrk="1" marL="1600200" rtl="0">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4pPr>
      <a:lvl5pPr algn="l" eaLnBrk="1" fontAlgn="base" hangingPunct="1" indent="-228600" latinLnBrk="1" marL="2057400" rtl="0">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5pPr>
    </p:bodyStyle>
    <p:other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white">
      <p:bgPr>
        <a:solidFill>
          <a:schemeClr val="lt1"/>
        </a:solidFill>
      </p:bgPr>
    </p:bg>
    <p:spTree>
      <p:nvGrpSpPr>
        <p:cNvPr id="40" name=""/>
        <p:cNvGrpSpPr/>
        <p:nvPr/>
      </p:nvGrpSpPr>
      <p:grpSpPr>
        <a:xfrm rot="0">
          <a:off x="0" y="0"/>
          <a:ext cx="0" cy="0"/>
          <a:chOff x="0" y="0"/>
          <a:chExt cx="0" cy="0"/>
        </a:xfrm>
      </p:grpSpPr>
      <p:pic>
        <p:nvPicPr>
          <p:cNvPr id="2097152" name="Picture 2" descr="D:\아초_C\ah\템플릿작업\템플릿76\03.png"/>
          <p:cNvPicPr>
            <a:picLocks/>
          </p:cNvPicPr>
          <p:nvPr/>
        </p:nvPicPr>
        <p:blipFill>
          <a:blip xmlns:r="http://schemas.openxmlformats.org/officeDocument/2006/relationships" r:embed="rId12"/>
          <a:srcRect l="0" t="0" r="0" b="0"/>
          <a:stretch>
            <a:fillRect/>
          </a:stretch>
        </p:blipFill>
        <p:spPr>
          <a:xfrm rot="0">
            <a:off x="0" y="0"/>
            <a:ext cx="9144000" cy="6858000"/>
          </a:xfrm>
          <a:prstGeom prst="rect"/>
          <a:noFill/>
          <a:ln>
            <a:noFill/>
          </a:ln>
        </p:spPr>
      </p:pic>
      <p:pic>
        <p:nvPicPr>
          <p:cNvPr id="2097153" name="Picture 4" descr="D:\아초_C\ah\템플릿작업\템플릿76\04.png"/>
          <p:cNvPicPr>
            <a:picLocks/>
          </p:cNvPicPr>
          <p:nvPr/>
        </p:nvPicPr>
        <p:blipFill>
          <a:blip xmlns:r="http://schemas.openxmlformats.org/officeDocument/2006/relationships" r:embed="rId13"/>
          <a:srcRect l="0" t="0" r="0" b="0"/>
          <a:stretch>
            <a:fillRect/>
          </a:stretch>
        </p:blipFill>
        <p:spPr>
          <a:xfrm rot="0">
            <a:off x="0" y="0"/>
            <a:ext cx="7272337" cy="5454650"/>
          </a:xfrm>
          <a:prstGeom prst="rect"/>
          <a:noFill/>
          <a:ln>
            <a:noFill/>
          </a:ln>
        </p:spPr>
      </p:pic>
      <p:sp>
        <p:nvSpPr>
          <p:cNvPr id="1048576" name="제목 개체 틀 1"/>
          <p:cNvSpPr/>
          <p:nvPr>
            <p:ph type="title" sz="full" idx="4294967295"/>
          </p:nvPr>
        </p:nvSpPr>
        <p:spPr>
          <a:xfrm rot="0">
            <a:off x="457200" y="274637"/>
            <a:ext cx="8229600" cy="1143000"/>
          </a:xfrm>
          <a:prstGeom prst="rect"/>
          <a:noFill/>
          <a:ln>
            <a:noFill/>
          </a:ln>
        </p:spPr>
        <p:txBody>
          <a:bodyPr anchor="ctr" bIns="45720" lIns="91440" rIns="91440" tIns="45720" vert="horz"/>
          <a:p>
            <a:pPr lvl="0"/>
            <a:r>
              <a:rPr altLang="en-US" lang="ko-KR"/>
              <a:t>마스터 제목 스타일 편집</a:t>
            </a:r>
          </a:p>
        </p:txBody>
      </p:sp>
      <p:sp>
        <p:nvSpPr>
          <p:cNvPr id="1048577" name="텍스트 개체 틀 2"/>
          <p:cNvSpPr/>
          <p:nvPr>
            <p:ph type="body" sz="full" idx="4294967295"/>
          </p:nvPr>
        </p:nvSpPr>
        <p:spPr>
          <a:xfrm rot="0">
            <a:off x="457200" y="1600200"/>
            <a:ext cx="8229600" cy="4525962"/>
          </a:xfrm>
          <a:prstGeom prst="rect"/>
          <a:noFill/>
          <a:ln>
            <a:noFill/>
          </a:ln>
        </p:spPr>
        <p:txBody>
          <a:bodyPr anchor="t" bIns="45720" lIns="91440" rIns="91440" tIns="45720" vert="horz"/>
          <a:p>
            <a:pPr lvl="0"/>
            <a:r>
              <a:rPr altLang="en-US" lang="ko-KR"/>
              <a:t>마스터 텍스트 스타일을 편집합니다</a:t>
            </a:r>
          </a:p>
          <a:p>
            <a:pPr lvl="1"/>
            <a:r>
              <a:rPr altLang="en-US" lang="ko-KR"/>
              <a:t>둘째 수준</a:t>
            </a:r>
          </a:p>
          <a:p>
            <a:pPr lvl="2"/>
            <a:r>
              <a:rPr altLang="en-US" lang="ko-KR"/>
              <a:t>셋째 수준</a:t>
            </a:r>
          </a:p>
          <a:p>
            <a:pPr lvl="3"/>
            <a:r>
              <a:rPr altLang="en-US" lang="ko-KR"/>
              <a:t>넷째 수준</a:t>
            </a:r>
          </a:p>
          <a:p>
            <a:pPr lvl="4"/>
            <a:r>
              <a:rPr altLang="en-US" lang="ko-KR"/>
              <a:t>다섯째 수준</a:t>
            </a:r>
          </a:p>
        </p:txBody>
      </p:sp>
      <p:sp>
        <p:nvSpPr>
          <p:cNvPr id="1048578" name="Date Placeholder 1"/>
          <p:cNvSpPr/>
          <p:nvPr>
            <p:ph type="dt" sz="half" idx="4294967295"/>
          </p:nvPr>
        </p:nvSpPr>
        <p:spPr>
          <a:xfrm rot="0">
            <a:off x="457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fontAlgn="base" lvl="0">
              <a:spcBef>
                <a:spcPct val="0"/>
              </a:spcBef>
              <a:spcAft>
                <a:spcPct val="0"/>
              </a:spcAft>
              <a:buFontTx/>
              <a:buNone/>
            </a:pPr>
            <a:fld id="{566ABCEB-ACFC-4714-9973-3DA970169C29}" type="datetime1">
              <a:rPr altLang="en-US" sz="1200" lang="ko-KR">
                <a:solidFill>
                  <a:srgbClr val="898989"/>
                </a:solidFill>
                <a:latin typeface="Malgun Gothic" pitchFamily="50" charset="-127"/>
                <a:ea typeface="Malgun Gothic" pitchFamily="50" charset="-127"/>
              </a:rPr>
              <a:pPr fontAlgn="base" lvl="0">
                <a:spcBef>
                  <a:spcPct val="0"/>
                </a:spcBef>
                <a:spcAft>
                  <a:spcPct val="0"/>
                </a:spcAft>
                <a:buFontTx/>
                <a:buNone/>
              </a:pPr>
            </a:fld>
            <a:endParaRPr altLang="en-US" sz="1200" lang="ko-KR">
              <a:solidFill>
                <a:srgbClr val="898989"/>
              </a:solidFill>
              <a:latin typeface="Malgun Gothic" pitchFamily="50" charset="-127"/>
              <a:ea typeface="Malgun Gothic" pitchFamily="50" charset="-127"/>
            </a:endParaRPr>
          </a:p>
        </p:txBody>
      </p:sp>
      <p:sp>
        <p:nvSpPr>
          <p:cNvPr id="1048579" name="Footer Placeholder 2"/>
          <p:cNvSpPr/>
          <p:nvPr>
            <p:ph type="ftr" sz="quarter" idx="4294967295"/>
          </p:nvPr>
        </p:nvSpPr>
        <p:spPr>
          <a:xfrm rot="0">
            <a:off x="3124200" y="6356350"/>
            <a:ext cx="2895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ctr" fontAlgn="base" lvl="0">
              <a:spcBef>
                <a:spcPct val="0"/>
              </a:spcBef>
              <a:spcAft>
                <a:spcPct val="0"/>
              </a:spcAft>
              <a:buFontTx/>
              <a:buNone/>
            </a:pPr>
            <a:endParaRPr altLang="en-US" sz="1200" lang="ko-KR">
              <a:solidFill>
                <a:srgbClr val="898989"/>
              </a:solidFill>
              <a:latin typeface="Malgun Gothic" pitchFamily="50" charset="-127"/>
              <a:ea typeface="Malgun Gothic" pitchFamily="50" charset="-127"/>
            </a:endParaRPr>
          </a:p>
        </p:txBody>
      </p:sp>
      <p:sp>
        <p:nvSpPr>
          <p:cNvPr id="1048580" name="Slide Number Placeholder 3"/>
          <p:cNvSpPr/>
          <p:nvPr>
            <p:ph type="sldNum" sz="quarter" idx="4294967295"/>
          </p:nvPr>
        </p:nvSpPr>
        <p:spPr>
          <a:xfrm rot="0">
            <a:off x="6553200" y="6356350"/>
            <a:ext cx="21336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a:lstStyle>
          <a:p>
            <a:pPr algn="r" lvl="0"/>
            <a:fld id="{566ABCEB-ACFC-4714-9973-3DA970169C29}" type="slidenum">
              <a:rPr altLang="en-US" sz="1200" lang="ko-KR">
                <a:solidFill>
                  <a:srgbClr val="898989"/>
                </a:solidFill>
                <a:latin typeface="Malgun Gothic" pitchFamily="50" charset="-127"/>
                <a:ea typeface="Malgun Gothic" pitchFamily="50" charset="-127"/>
              </a:rPr>
              <a:pPr algn="r" lvl="0"/>
            </a:fld>
            <a:endParaRPr altLang="en-US" sz="1200" lang="ko-KR">
              <a:solidFill>
                <a:srgbClr val="898989"/>
              </a:solidFill>
              <a:latin typeface="Malgun Gothic" pitchFamily="50" charset="-127"/>
              <a:ea typeface="Malgun Gothic" pitchFamily="50" charset="-127"/>
            </a:endParaRPr>
          </a:p>
        </p:txBody>
      </p:sp>
    </p:spTree>
  </p:cSld>
  <p:clrMap accent1="accent1" accent2="accent2" accent3="accent3" accent4="accent4" accent5="accent5" accent6="accent6" bg1="lt1" bg2="dk2" tx1="dk1" tx2="lt2"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hf dt="0" ftr="0" hdr="1" sldNum="0"/>
  <p:txStyles>
    <p:titleStyle>
      <a:lvl1pPr algn="ctr" eaLnBrk="1" fontAlgn="base" hangingPunct="1" indent="0" latinLnBrk="1" marL="0" rtl="0">
        <a:lnSpc>
          <a:spcPct val="100000"/>
        </a:lnSpc>
        <a:spcBef>
          <a:spcPct val="0"/>
        </a:spcBef>
        <a:spcAft>
          <a:spcPct val="0"/>
        </a:spcAft>
        <a:buFontTx/>
        <a:buNone/>
        <a:defRPr sz="4400">
          <a:solidFill>
            <a:schemeClr val="dk1"/>
          </a:solidFill>
          <a:latin typeface="Malgun Gothic" pitchFamily="50" charset="-127"/>
          <a:ea typeface="Malgun Gothic" pitchFamily="50" charset="-127"/>
        </a:defRPr>
      </a:lvl1pPr>
    </p:titleStyle>
    <p:bodyStyle>
      <a:lvl1pPr algn="l" eaLnBrk="1" fontAlgn="base" hangingPunct="1" indent="-342900" latinLnBrk="1" marL="342900" rtl="0">
        <a:lnSpc>
          <a:spcPct val="100000"/>
        </a:lnSpc>
        <a:spcBef>
          <a:spcPct val="20000"/>
        </a:spcBef>
        <a:spcAft>
          <a:spcPct val="0"/>
        </a:spcAft>
        <a:buSzPct val="100000"/>
        <a:buFont typeface="Arial" pitchFamily="34" charset="0"/>
        <a:buChar char="•"/>
        <a:defRPr sz="3200">
          <a:solidFill>
            <a:schemeClr val="dk1"/>
          </a:solidFill>
          <a:latin typeface="Malgun Gothic" pitchFamily="50" charset="-127"/>
          <a:ea typeface="Malgun Gothic" pitchFamily="50" charset="-127"/>
        </a:defRPr>
      </a:lvl1pPr>
      <a:lvl2pPr algn="l" eaLnBrk="1" fontAlgn="base" hangingPunct="1" indent="-285750" latinLnBrk="1" marL="742950" rtl="0">
        <a:lnSpc>
          <a:spcPct val="100000"/>
        </a:lnSpc>
        <a:spcBef>
          <a:spcPct val="20000"/>
        </a:spcBef>
        <a:spcAft>
          <a:spcPct val="0"/>
        </a:spcAft>
        <a:buSzPct val="100000"/>
        <a:buFont typeface="Arial" pitchFamily="34" charset="0"/>
        <a:buChar char="–"/>
        <a:defRPr sz="2800">
          <a:solidFill>
            <a:schemeClr val="dk1"/>
          </a:solidFill>
          <a:latin typeface="Malgun Gothic" pitchFamily="50" charset="-127"/>
          <a:ea typeface="Malgun Gothic" pitchFamily="50" charset="-127"/>
        </a:defRPr>
      </a:lvl2pPr>
      <a:lvl3pPr algn="l" eaLnBrk="1" fontAlgn="base" hangingPunct="1" indent="-228600" latinLnBrk="1" marL="1143000" rtl="0">
        <a:lnSpc>
          <a:spcPct val="100000"/>
        </a:lnSpc>
        <a:spcBef>
          <a:spcPct val="20000"/>
        </a:spcBef>
        <a:spcAft>
          <a:spcPct val="0"/>
        </a:spcAft>
        <a:buSzPct val="100000"/>
        <a:buFont typeface="Arial" pitchFamily="34" charset="0"/>
        <a:buChar char="•"/>
        <a:defRPr sz="2400">
          <a:solidFill>
            <a:schemeClr val="dk1"/>
          </a:solidFill>
          <a:latin typeface="Malgun Gothic" pitchFamily="50" charset="-127"/>
          <a:ea typeface="Malgun Gothic" pitchFamily="50" charset="-127"/>
        </a:defRPr>
      </a:lvl3pPr>
      <a:lvl4pPr algn="l" eaLnBrk="1" fontAlgn="base" hangingPunct="1" indent="-228600" latinLnBrk="1" marL="1600200" rtl="0">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4pPr>
      <a:lvl5pPr algn="l" eaLnBrk="1" fontAlgn="base" hangingPunct="1" indent="-228600" latinLnBrk="1" marL="2057400" rtl="0">
        <a:lnSpc>
          <a:spcPct val="100000"/>
        </a:lnSpc>
        <a:spcBef>
          <a:spcPct val="20000"/>
        </a:spcBef>
        <a:spcAft>
          <a:spcPct val="0"/>
        </a:spcAft>
        <a:buSzPct val="100000"/>
        <a:buFont typeface="Arial" pitchFamily="34" charset="0"/>
        <a:buChar char="»"/>
        <a:defRPr sz="2000">
          <a:solidFill>
            <a:schemeClr val="dk1"/>
          </a:solidFill>
          <a:latin typeface="Malgun Gothic" pitchFamily="50" charset="-127"/>
          <a:ea typeface="Malgun Gothic" pitchFamily="50" charset="-127"/>
        </a:defRPr>
      </a:lvl5pPr>
    </p:bodyStyle>
    <p:otherStyle>
      <a:lvl1pPr algn="l" eaLnBrk="1" fontAlgn="base" hangingPunct="1" indent="0" latinLnBrk="1" marL="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1pPr>
      <a:lvl2pPr algn="l" eaLnBrk="1" fontAlgn="base" hangingPunct="1" indent="0" latinLnBrk="1" marL="4572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2pPr>
      <a:lvl3pPr algn="l" eaLnBrk="1" fontAlgn="base" hangingPunct="1" indent="0" latinLnBrk="1" marL="9144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3pPr>
      <a:lvl4pPr algn="l" eaLnBrk="1" fontAlgn="base" hangingPunct="1" indent="0" latinLnBrk="1" marL="13716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4pPr>
      <a:lvl5pPr algn="l" eaLnBrk="1" fontAlgn="base" hangingPunct="1" indent="0" latinLnBrk="1" marL="1828800" rtl="0">
        <a:lnSpc>
          <a:spcPct val="100000"/>
        </a:lnSpc>
        <a:spcBef>
          <a:spcPct val="0"/>
        </a:spcBef>
        <a:spcAft>
          <a:spcPct val="0"/>
        </a:spcAft>
        <a:buFontTx/>
        <a:buNone/>
        <a:defRPr sz="1800">
          <a:solidFill>
            <a:schemeClr val="dk1"/>
          </a:solidFill>
          <a:latin typeface="Malgun Gothic" pitchFamily="50" charset="-127"/>
          <a:ea typeface="Malgun Gothic" pitchFamily="50" charset="-127"/>
        </a:defRPr>
      </a:lvl5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62.xml"/></Relationships>
</file>

<file path=ppt/slides/_rels/slide7.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showMasterSp="1">
  <p:cSld>
    <p:spTree>
      <p:nvGrpSpPr>
        <p:cNvPr id="87" name=""/>
        <p:cNvGrpSpPr/>
        <p:nvPr/>
      </p:nvGrpSpPr>
      <p:grpSpPr>
        <a:xfrm rot="0">
          <a:off x="0" y="0"/>
          <a:ext cx="0" cy="0"/>
          <a:chOff x="0" y="0"/>
          <a:chExt cx="0" cy="0"/>
        </a:xfrm>
      </p:grpSpPr>
      <p:sp>
        <p:nvSpPr>
          <p:cNvPr id="1048621" name="TextBox 3"/>
          <p:cNvSpPr txBox="1"/>
          <p:nvPr/>
        </p:nvSpPr>
        <p:spPr>
          <a:xfrm rot="0">
            <a:off x="675714" y="591614"/>
            <a:ext cx="8818252" cy="927101"/>
          </a:xfrm>
          <a:prstGeom prst="rect"/>
          <a:noFill/>
          <a:ln>
            <a:noFill/>
          </a:ln>
        </p:spPr>
        <p:txBody>
          <a:bodyPr anchor="t" bIns="0" lIns="0" rIns="0" tIns="0" vert="horz">
            <a:spAutoFit/>
          </a:bodyPr>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pPr fontAlgn="base" lvl="0">
              <a:spcBef>
                <a:spcPct val="0"/>
              </a:spcBef>
              <a:spcAft>
                <a:spcPct val="0"/>
              </a:spcAft>
              <a:buFontTx/>
              <a:buNone/>
            </a:pPr>
            <a:r>
              <a:rPr altLang="ko-KR" b="1" sz="4400" lang="en-US">
                <a:effectLst>
                  <a:outerShdw algn="tl" blurRad="38100" dir="2700000" dist="38100">
                    <a:srgbClr val="C0C0C0"/>
                  </a:outerShdw>
                </a:effectLst>
                <a:latin typeface="Times New Roman" pitchFamily="18" charset="0"/>
                <a:ea typeface="Malgun Gothic" pitchFamily="50" charset="-127"/>
              </a:rPr>
              <a:t>L</a:t>
            </a:r>
            <a:r>
              <a:rPr altLang="ko-KR" b="1" sz="4400" lang="en-US">
                <a:effectLst>
                  <a:outerShdw algn="tl" blurRad="38100" dir="2700000" dist="38100">
                    <a:srgbClr val="C0C0C0"/>
                  </a:outerShdw>
                </a:effectLst>
                <a:latin typeface="Times New Roman" pitchFamily="18" charset="0"/>
                <a:ea typeface="Malgun Gothic" pitchFamily="50" charset="-127"/>
              </a:rPr>
              <a:t>.</a:t>
            </a:r>
            <a:r>
              <a:rPr altLang="ko-KR" b="1" sz="4400" lang="en-US">
                <a:effectLst>
                  <a:outerShdw algn="tl" blurRad="38100" dir="2700000" dist="38100">
                    <a:srgbClr val="C0C0C0"/>
                  </a:outerShdw>
                </a:effectLst>
                <a:latin typeface="Times New Roman" pitchFamily="18" charset="0"/>
                <a:ea typeface="Malgun Gothic" pitchFamily="50" charset="-127"/>
              </a:rPr>
              <a:t>D</a:t>
            </a:r>
            <a:r>
              <a:rPr altLang="ko-KR" b="1" sz="4400" lang="en-US">
                <a:effectLst>
                  <a:outerShdw algn="tl" blurRad="38100" dir="2700000" dist="38100">
                    <a:srgbClr val="C0C0C0"/>
                  </a:outerShdw>
                </a:effectLst>
                <a:latin typeface="Times New Roman" pitchFamily="18" charset="0"/>
                <a:ea typeface="Malgun Gothic" pitchFamily="50" charset="-127"/>
              </a:rPr>
              <a:t> </a:t>
            </a:r>
            <a:r>
              <a:rPr altLang="ko-KR" b="1" sz="4400" lang="en-US">
                <a:effectLst>
                  <a:outerShdw algn="tl" blurRad="38100" dir="2700000" dist="38100">
                    <a:srgbClr val="C0C0C0"/>
                  </a:outerShdw>
                </a:effectLst>
                <a:latin typeface="Times New Roman" pitchFamily="18" charset="0"/>
                <a:ea typeface="Malgun Gothic" pitchFamily="50" charset="-127"/>
              </a:rPr>
              <a:t>C</a:t>
            </a:r>
            <a:r>
              <a:rPr altLang="ko-KR" b="1" sz="4400" lang="en-US">
                <a:effectLst>
                  <a:outerShdw algn="tl" blurRad="38100" dir="2700000" dist="38100">
                    <a:srgbClr val="C0C0C0"/>
                  </a:outerShdw>
                </a:effectLst>
                <a:latin typeface="Times New Roman" pitchFamily="18" charset="0"/>
                <a:ea typeface="Malgun Gothic" pitchFamily="50" charset="-127"/>
              </a:rPr>
              <a:t>O</a:t>
            </a:r>
            <a:r>
              <a:rPr altLang="ko-KR" b="1" sz="4400" lang="en-US">
                <a:effectLst>
                  <a:outerShdw algn="tl" blurRad="38100" dir="2700000" dist="38100">
                    <a:srgbClr val="C0C0C0"/>
                  </a:outerShdw>
                </a:effectLst>
                <a:latin typeface="Times New Roman" pitchFamily="18" charset="0"/>
                <a:ea typeface="Malgun Gothic" pitchFamily="50" charset="-127"/>
              </a:rPr>
              <a:t>L</a:t>
            </a:r>
            <a:r>
              <a:rPr altLang="ko-KR" b="1" sz="4400" lang="en-US">
                <a:effectLst>
                  <a:outerShdw algn="tl" blurRad="38100" dir="2700000" dist="38100">
                    <a:srgbClr val="C0C0C0"/>
                  </a:outerShdw>
                </a:effectLst>
                <a:latin typeface="Times New Roman" pitchFamily="18" charset="0"/>
                <a:ea typeface="Malgun Gothic" pitchFamily="50" charset="-127"/>
              </a:rPr>
              <a:t>L</a:t>
            </a:r>
            <a:r>
              <a:rPr altLang="ko-KR" b="1" sz="4400" lang="en-US">
                <a:effectLst>
                  <a:outerShdw algn="tl" blurRad="38100" dir="2700000" dist="38100">
                    <a:srgbClr val="C0C0C0"/>
                  </a:outerShdw>
                </a:effectLst>
                <a:latin typeface="Times New Roman" pitchFamily="18" charset="0"/>
                <a:ea typeface="Malgun Gothic" pitchFamily="50" charset="-127"/>
              </a:rPr>
              <a:t>EGE </a:t>
            </a:r>
            <a:r>
              <a:rPr altLang="ko-KR" b="1" sz="4400" lang="en-US">
                <a:effectLst>
                  <a:outerShdw algn="tl" blurRad="38100" dir="2700000" dist="38100">
                    <a:srgbClr val="C0C0C0"/>
                  </a:outerShdw>
                </a:effectLst>
                <a:latin typeface="Times New Roman" pitchFamily="18" charset="0"/>
                <a:ea typeface="Malgun Gothic" pitchFamily="50" charset="-127"/>
              </a:rPr>
              <a:t>O</a:t>
            </a:r>
            <a:r>
              <a:rPr altLang="ko-KR" b="1" sz="4400" lang="en-US">
                <a:effectLst>
                  <a:outerShdw algn="tl" blurRad="38100" dir="2700000" dist="38100">
                    <a:srgbClr val="C0C0C0"/>
                  </a:outerShdw>
                </a:effectLst>
                <a:latin typeface="Times New Roman" pitchFamily="18" charset="0"/>
                <a:ea typeface="Malgun Gothic" pitchFamily="50" charset="-127"/>
              </a:rPr>
              <a:t>F</a:t>
            </a:r>
            <a:r>
              <a:rPr altLang="ko-KR" b="1" sz="4400" lang="en-US">
                <a:effectLst>
                  <a:outerShdw algn="tl" blurRad="38100" dir="2700000" dist="38100">
                    <a:srgbClr val="C0C0C0"/>
                  </a:outerShdw>
                </a:effectLst>
                <a:latin typeface="Times New Roman" pitchFamily="18" charset="0"/>
                <a:ea typeface="Malgun Gothic" pitchFamily="50" charset="-127"/>
              </a:rPr>
              <a:t> </a:t>
            </a:r>
            <a:r>
              <a:rPr altLang="ko-KR" b="1" sz="4400" lang="en-US">
                <a:effectLst>
                  <a:outerShdw algn="tl" blurRad="38100" dir="2700000" dist="38100">
                    <a:srgbClr val="C0C0C0"/>
                  </a:outerShdw>
                </a:effectLst>
                <a:latin typeface="Times New Roman" pitchFamily="18" charset="0"/>
                <a:ea typeface="Malgun Gothic" pitchFamily="50" charset="-127"/>
              </a:rPr>
              <a:t>ENGINEERING </a:t>
            </a:r>
            <a:endParaRPr altLang="en-US" lang="zh-CN"/>
          </a:p>
          <a:p>
            <a:pPr fontAlgn="base" lvl="0">
              <a:spcBef>
                <a:spcPct val="0"/>
              </a:spcBef>
              <a:spcAft>
                <a:spcPct val="0"/>
              </a:spcAft>
              <a:buFontTx/>
              <a:buNone/>
            </a:pPr>
            <a:endParaRPr altLang="en-US" lang="zh-CN"/>
          </a:p>
        </p:txBody>
      </p:sp>
      <p:sp>
        <p:nvSpPr>
          <p:cNvPr id="1048622" name=""/>
          <p:cNvSpPr txBox="1"/>
          <p:nvPr/>
        </p:nvSpPr>
        <p:spPr>
          <a:xfrm>
            <a:off x="3424387" y="3695158"/>
            <a:ext cx="5719612" cy="624840"/>
          </a:xfrm>
          <a:prstGeom prst="rect"/>
        </p:spPr>
        <p:txBody>
          <a:bodyPr rtlCol="0" wrap="square">
            <a:spAutoFit/>
          </a:bodyPr>
          <a:p>
            <a:r>
              <a:rPr sz="3600" lang="en-US">
                <a:solidFill>
                  <a:srgbClr val="000000"/>
                </a:solidFill>
              </a:rPr>
              <a:t>G</a:t>
            </a:r>
            <a:r>
              <a:rPr sz="3600" lang="en-US">
                <a:solidFill>
                  <a:srgbClr val="000000"/>
                </a:solidFill>
              </a:rPr>
              <a:t>l</a:t>
            </a:r>
            <a:r>
              <a:rPr sz="3600" lang="en-US">
                <a:solidFill>
                  <a:srgbClr val="000000"/>
                </a:solidFill>
              </a:rPr>
              <a:t>o</a:t>
            </a:r>
            <a:r>
              <a:rPr sz="3600" lang="en-US">
                <a:solidFill>
                  <a:srgbClr val="000000"/>
                </a:solidFill>
              </a:rPr>
              <a:t>b</a:t>
            </a:r>
            <a:r>
              <a:rPr sz="3600" lang="en-US">
                <a:solidFill>
                  <a:srgbClr val="000000"/>
                </a:solidFill>
              </a:rPr>
              <a:t>al </a:t>
            </a:r>
            <a:r>
              <a:rPr sz="3600" lang="en-US">
                <a:solidFill>
                  <a:srgbClr val="000000"/>
                </a:solidFill>
              </a:rPr>
              <a:t>E</a:t>
            </a:r>
            <a:r>
              <a:rPr sz="3600" lang="en-US">
                <a:solidFill>
                  <a:srgbClr val="000000"/>
                </a:solidFill>
              </a:rPr>
              <a:t>n</a:t>
            </a:r>
            <a:r>
              <a:rPr sz="3600" lang="en-US">
                <a:solidFill>
                  <a:srgbClr val="000000"/>
                </a:solidFill>
              </a:rPr>
              <a:t>vironment </a:t>
            </a:r>
            <a:r>
              <a:rPr sz="3600" lang="en-US">
                <a:solidFill>
                  <a:srgbClr val="000000"/>
                </a:solidFill>
              </a:rPr>
              <a:t>I</a:t>
            </a:r>
            <a:r>
              <a:rPr sz="3600" lang="en-US">
                <a:solidFill>
                  <a:srgbClr val="000000"/>
                </a:solidFill>
              </a:rPr>
              <a:t>s</a:t>
            </a:r>
            <a:r>
              <a:rPr sz="3600" lang="en-US">
                <a:solidFill>
                  <a:srgbClr val="000000"/>
                </a:solidFill>
              </a:rPr>
              <a:t>sue </a:t>
            </a:r>
            <a:endParaRPr sz="2800" lang="en-US">
              <a:solidFill>
                <a:srgbClr val="000000"/>
              </a:solidFill>
            </a:endParaRPr>
          </a:p>
        </p:txBody>
      </p:sp>
      <p:sp>
        <p:nvSpPr>
          <p:cNvPr id="1048623" name=""/>
          <p:cNvSpPr txBox="1"/>
          <p:nvPr/>
        </p:nvSpPr>
        <p:spPr>
          <a:xfrm>
            <a:off x="3592761" y="2396701"/>
            <a:ext cx="5113858" cy="574040"/>
          </a:xfrm>
          <a:prstGeom prst="rect"/>
        </p:spPr>
        <p:txBody>
          <a:bodyPr rtlCol="0" wrap="square">
            <a:spAutoFit/>
          </a:bodyPr>
          <a:p>
            <a:r>
              <a:rPr b="1" sz="3200" lang="en-US">
                <a:solidFill>
                  <a:srgbClr val="000000"/>
                </a:solidFill>
              </a:rPr>
              <a:t>E</a:t>
            </a:r>
            <a:r>
              <a:rPr b="1" sz="3200" lang="en-US">
                <a:solidFill>
                  <a:srgbClr val="000000"/>
                </a:solidFill>
              </a:rPr>
              <a:t>N</a:t>
            </a:r>
            <a:r>
              <a:rPr b="1" sz="3200" lang="en-US">
                <a:solidFill>
                  <a:srgbClr val="000000"/>
                </a:solidFill>
              </a:rPr>
              <a:t>V</a:t>
            </a:r>
            <a:r>
              <a:rPr b="1" sz="3200" lang="en-US">
                <a:solidFill>
                  <a:srgbClr val="000000"/>
                </a:solidFill>
              </a:rPr>
              <a:t>I</a:t>
            </a:r>
            <a:r>
              <a:rPr b="1" sz="3200" lang="en-US">
                <a:solidFill>
                  <a:srgbClr val="000000"/>
                </a:solidFill>
              </a:rPr>
              <a:t>RONMENT </a:t>
            </a:r>
            <a:r>
              <a:rPr b="1" sz="3200" lang="en-US">
                <a:solidFill>
                  <a:srgbClr val="000000"/>
                </a:solidFill>
              </a:rPr>
              <a:t>SCIENCE </a:t>
            </a:r>
            <a:endParaRPr b="1" sz="2800" lang="en-US">
              <a:solidFill>
                <a:srgbClr val="000000"/>
              </a:solidFill>
            </a:endParaRPr>
          </a:p>
        </p:txBody>
      </p:sp>
      <p:sp>
        <p:nvSpPr>
          <p:cNvPr id="1048624" name=""/>
          <p:cNvSpPr txBox="1"/>
          <p:nvPr/>
        </p:nvSpPr>
        <p:spPr>
          <a:xfrm>
            <a:off x="4284192" y="5044414"/>
            <a:ext cx="4000000" cy="510540"/>
          </a:xfrm>
          <a:prstGeom prst="rect"/>
        </p:spPr>
        <p:txBody>
          <a:bodyPr rtlCol="0" wrap="square">
            <a:spAutoFit/>
          </a:bodyPr>
          <a:p>
            <a:r>
              <a:rPr sz="2800" lang="en-US">
                <a:solidFill>
                  <a:srgbClr val="000000"/>
                </a:solidFill>
              </a:rPr>
              <a:t>G</a:t>
            </a:r>
            <a:r>
              <a:rPr sz="2800" lang="en-US">
                <a:solidFill>
                  <a:srgbClr val="000000"/>
                </a:solidFill>
              </a:rPr>
              <a:t>r</a:t>
            </a:r>
            <a:r>
              <a:rPr sz="2800" lang="en-US">
                <a:solidFill>
                  <a:srgbClr val="000000"/>
                </a:solidFill>
              </a:rPr>
              <a:t>o</a:t>
            </a:r>
            <a:r>
              <a:rPr sz="2800" lang="en-US">
                <a:solidFill>
                  <a:srgbClr val="000000"/>
                </a:solidFill>
              </a:rPr>
              <a:t>u</a:t>
            </a:r>
            <a:r>
              <a:rPr sz="2800" lang="en-US">
                <a:solidFill>
                  <a:srgbClr val="000000"/>
                </a:solidFill>
              </a:rPr>
              <a:t>p </a:t>
            </a:r>
            <a:r>
              <a:rPr sz="2800" lang="en-US">
                <a:solidFill>
                  <a:srgbClr val="000000"/>
                </a:solidFill>
              </a:rPr>
              <a:t>n</a:t>
            </a:r>
            <a:r>
              <a:rPr sz="2800" lang="en-US">
                <a:solidFill>
                  <a:srgbClr val="000000"/>
                </a:solidFill>
              </a:rPr>
              <a:t>u</a:t>
            </a:r>
            <a:r>
              <a:rPr sz="2800" lang="en-US">
                <a:solidFill>
                  <a:srgbClr val="000000"/>
                </a:solidFill>
              </a:rPr>
              <a:t>m</a:t>
            </a:r>
            <a:r>
              <a:rPr sz="2800" lang="en-US">
                <a:solidFill>
                  <a:srgbClr val="000000"/>
                </a:solidFill>
              </a:rPr>
              <a:t>ber</a:t>
            </a:r>
            <a:r>
              <a:rPr sz="2800" lang="en-US">
                <a:solidFill>
                  <a:srgbClr val="000000"/>
                </a:solidFill>
              </a:rPr>
              <a:t>:</a:t>
            </a:r>
            <a:r>
              <a:rPr sz="2800" lang="en-US">
                <a:solidFill>
                  <a:srgbClr val="000000"/>
                </a:solidFill>
              </a:rPr>
              <a:t>7</a:t>
            </a:r>
            <a:endParaRPr sz="2800" lang="en-US">
              <a:solidFill>
                <a:srgbClr val="000000"/>
              </a:solidFill>
            </a:endParaRPr>
          </a:p>
        </p:txBody>
      </p:sp>
      <p:cxnSp>
        <p:nvCxnSpPr>
          <p:cNvPr id="3145728" name=""/>
          <p:cNvCxnSpPr>
            <a:cxnSpLocks/>
          </p:cNvCxnSpPr>
          <p:nvPr/>
        </p:nvCxnSpPr>
        <p:spPr>
          <a:xfrm flipV="0">
            <a:off x="2964766" y="3320195"/>
            <a:ext cx="5669638" cy="72638"/>
          </a:xfrm>
          <a:prstGeom prst="line"/>
          <a:solidFill>
            <a:srgbClr val="FFFFFF"/>
          </a:solidFill>
          <a:ln w="25400">
            <a:solidFill>
              <a:srgbClr val="666666"/>
            </a:solidFill>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20" name=""/>
        <p:cNvGrpSpPr/>
        <p:nvPr/>
      </p:nvGrpSpPr>
      <p:grpSpPr>
        <a:xfrm>
          <a:off x="0" y="0"/>
          <a:ext cx="0" cy="0"/>
          <a:chOff x="0" y="0"/>
          <a:chExt cx="0" cy="0"/>
        </a:xfrm>
      </p:grpSpPr>
      <p:sp>
        <p:nvSpPr>
          <p:cNvPr id="1048684" name=""/>
          <p:cNvSpPr txBox="1"/>
          <p:nvPr/>
        </p:nvSpPr>
        <p:spPr>
          <a:xfrm>
            <a:off x="364488" y="326155"/>
            <a:ext cx="4000000" cy="637539"/>
          </a:xfrm>
          <a:prstGeom prst="rect"/>
        </p:spPr>
        <p:txBody>
          <a:bodyPr rtlCol="0" wrap="square">
            <a:spAutoFit/>
          </a:bodyPr>
          <a:p>
            <a:r>
              <a:rPr b="1" sz="3700" lang="en-US">
                <a:solidFill>
                  <a:schemeClr val="dk1"/>
                </a:solidFill>
                <a:latin typeface="Arial" pitchFamily="34" charset="0"/>
                <a:ea typeface="HY견고딕" pitchFamily="18" charset="-127"/>
              </a:rPr>
              <a:t>3</a:t>
            </a:r>
            <a:r>
              <a:rPr b="1" sz="3700" lang="en-US">
                <a:solidFill>
                  <a:schemeClr val="dk1"/>
                </a:solidFill>
                <a:latin typeface="Arial" pitchFamily="34" charset="0"/>
                <a:ea typeface="HY견고딕" pitchFamily="18" charset="-127"/>
              </a:rPr>
              <a:t>.</a:t>
            </a:r>
            <a:r>
              <a:rPr b="1" sz="3700" lang="en-US">
                <a:solidFill>
                  <a:schemeClr val="dk1"/>
                </a:solidFill>
                <a:latin typeface="Arial" pitchFamily="34" charset="0"/>
                <a:ea typeface="HY견고딕" pitchFamily="18" charset="-127"/>
              </a:rPr>
              <a:t>G</a:t>
            </a:r>
            <a:r>
              <a:rPr b="1" sz="3700" lang="en-US">
                <a:solidFill>
                  <a:schemeClr val="dk1"/>
                </a:solidFill>
                <a:latin typeface="Arial" pitchFamily="34" charset="0"/>
                <a:ea typeface="HY견고딕" pitchFamily="18" charset="-127"/>
              </a:rPr>
              <a:t>l</a:t>
            </a:r>
            <a:r>
              <a:rPr b="1" sz="3700" lang="en-US">
                <a:solidFill>
                  <a:schemeClr val="dk1"/>
                </a:solidFill>
                <a:latin typeface="Arial" pitchFamily="34" charset="0"/>
                <a:ea typeface="HY견고딕" pitchFamily="18" charset="-127"/>
              </a:rPr>
              <a:t>o</a:t>
            </a:r>
            <a:r>
              <a:rPr b="1" sz="3700" lang="en-US">
                <a:solidFill>
                  <a:schemeClr val="dk1"/>
                </a:solidFill>
                <a:latin typeface="Arial" pitchFamily="34" charset="0"/>
                <a:ea typeface="HY견고딕" pitchFamily="18" charset="-127"/>
              </a:rPr>
              <a:t>bal </a:t>
            </a:r>
            <a:r>
              <a:rPr b="1" sz="3700" lang="en-US">
                <a:solidFill>
                  <a:schemeClr val="dk1"/>
                </a:solidFill>
                <a:latin typeface="Arial" pitchFamily="34" charset="0"/>
                <a:ea typeface="HY견고딕" pitchFamily="18" charset="-127"/>
              </a:rPr>
              <a:t>warming </a:t>
            </a:r>
            <a:endParaRPr baseline="0" b="1" cap="none" sz="3700" i="0" lang="en-US" normalizeH="0" spc="0" strike="noStrike" u="none">
              <a:solidFill>
                <a:schemeClr val="dk1"/>
              </a:solidFill>
              <a:latin typeface="Arial" pitchFamily="34" charset="0"/>
              <a:ea typeface="HY견고딕" pitchFamily="18" charset="-127"/>
            </a:endParaRPr>
          </a:p>
        </p:txBody>
      </p:sp>
      <p:sp>
        <p:nvSpPr>
          <p:cNvPr id="1048685" name=""/>
          <p:cNvSpPr txBox="1"/>
          <p:nvPr/>
        </p:nvSpPr>
        <p:spPr>
          <a:xfrm>
            <a:off x="657375" y="1550144"/>
            <a:ext cx="6974162" cy="4130040"/>
          </a:xfrm>
          <a:prstGeom prst="rect"/>
        </p:spPr>
        <p:txBody>
          <a:bodyPr rtlCol="0" wrap="square">
            <a:spAutoFit/>
          </a:bodyPr>
          <a:p>
            <a:r>
              <a:rPr sz="2800" i="1" lang="en-US">
                <a:solidFill>
                  <a:srgbClr val="BF0000"/>
                </a:solidFill>
              </a:rPr>
              <a:t>What is Global Warming?</a:t>
            </a:r>
            <a:endParaRPr sz="2800" i="1" lang="en-US">
              <a:solidFill>
                <a:srgbClr val="BF0000"/>
              </a:solidFill>
            </a:endParaRPr>
          </a:p>
          <a:p>
            <a:endParaRPr sz="2800" lang="en-US">
              <a:solidFill>
                <a:srgbClr val="000000"/>
              </a:solidFill>
            </a:endParaRPr>
          </a:p>
          <a:p>
            <a:r>
              <a:rPr sz="1800" lang="en-US">
                <a:solidFill>
                  <a:srgbClr val="000000"/>
                </a:solidFill>
                <a:latin typeface="굴림" pitchFamily="0" charset="-127"/>
                <a:ea typeface="굴림" pitchFamily="0" charset="-127"/>
              </a:rPr>
              <a:t>Global warming is the phenomenon of a gradual increase in the temperature near the earth’s surface. This phenomenon has been observed over the past one or two centuries. This change has disturbed the climatic pattern of the earth. However, the concept of global warming is quite controversial but the scientists have provided relevant data in support of the fact that the temperature of the earth is rising constantly.</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There are several causes of global warming, which have a negative effect on humans, plants and animals. These causes may be natural or might be the outcome of human activities. In order to curb the issues, it is very important to understand the negative impacts of global warming.</a:t>
            </a:r>
            <a:endParaRPr baseline="0" b="0" cap="none" sz="1800" i="0" lang="en-US" normalizeH="0" spc="0" strike="noStrike" u="none">
              <a:solidFill>
                <a:srgbClr val="000000"/>
              </a:solidFill>
              <a:latin typeface="굴림" pitchFamily="0" charset="-127"/>
              <a:ea typeface="굴림" pitchFamily="0" charset="-127"/>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21" name=""/>
        <p:cNvGrpSpPr/>
        <p:nvPr/>
      </p:nvGrpSpPr>
      <p:grpSpPr>
        <a:xfrm>
          <a:off x="0" y="0"/>
          <a:ext cx="0" cy="0"/>
          <a:chOff x="0" y="0"/>
          <a:chExt cx="0" cy="0"/>
        </a:xfrm>
      </p:grpSpPr>
      <p:pic>
        <p:nvPicPr>
          <p:cNvPr id="2097180" name=""/>
          <p:cNvPicPr>
            <a:picLocks/>
          </p:cNvPicPr>
          <p:nvPr/>
        </p:nvPicPr>
        <p:blipFill>
          <a:blip xmlns:r="http://schemas.openxmlformats.org/officeDocument/2006/relationships" r:embed="rId1"/>
          <a:stretch>
            <a:fillRect/>
          </a:stretch>
        </p:blipFill>
        <p:spPr>
          <a:xfrm rot="0">
            <a:off x="740697" y="1322773"/>
            <a:ext cx="7662602" cy="4850908"/>
          </a:xfrm>
          <a:prstGeom prst="rect"/>
        </p:spPr>
      </p:pic>
      <p:sp>
        <p:nvSpPr>
          <p:cNvPr id="1048686" name=""/>
          <p:cNvSpPr txBox="1"/>
          <p:nvPr/>
        </p:nvSpPr>
        <p:spPr>
          <a:xfrm>
            <a:off x="740698" y="504543"/>
            <a:ext cx="4643949" cy="510540"/>
          </a:xfrm>
          <a:prstGeom prst="rect"/>
        </p:spPr>
        <p:txBody>
          <a:bodyPr rtlCol="0" wrap="square">
            <a:spAutoFit/>
          </a:bodyPr>
          <a:p>
            <a:r>
              <a:rPr b="1" sz="2800" lang="en-US">
                <a:solidFill>
                  <a:srgbClr val="000000"/>
                </a:solidFill>
              </a:rPr>
              <a:t>G</a:t>
            </a:r>
            <a:r>
              <a:rPr b="1" sz="2800" lang="en-US">
                <a:solidFill>
                  <a:srgbClr val="000000"/>
                </a:solidFill>
              </a:rPr>
              <a:t>l</a:t>
            </a:r>
            <a:r>
              <a:rPr b="1" sz="2800" lang="en-US">
                <a:solidFill>
                  <a:srgbClr val="000000"/>
                </a:solidFill>
              </a:rPr>
              <a:t>obal </a:t>
            </a:r>
            <a:r>
              <a:rPr b="1" sz="2800" lang="en-US">
                <a:solidFill>
                  <a:srgbClr val="000000"/>
                </a:solidFill>
              </a:rPr>
              <a:t>w</a:t>
            </a:r>
            <a:r>
              <a:rPr b="1" sz="2800" lang="en-US">
                <a:solidFill>
                  <a:srgbClr val="000000"/>
                </a:solidFill>
              </a:rPr>
              <a:t>arming </a:t>
            </a:r>
            <a:r>
              <a:rPr b="1" sz="2800" lang="en-US">
                <a:solidFill>
                  <a:srgbClr val="000000"/>
                </a:solidFill>
              </a:rPr>
              <a:t>d</a:t>
            </a:r>
            <a:r>
              <a:rPr b="1" sz="2800" lang="en-US">
                <a:solidFill>
                  <a:srgbClr val="000000"/>
                </a:solidFill>
              </a:rPr>
              <a:t>i</a:t>
            </a:r>
            <a:r>
              <a:rPr b="1" sz="2800" lang="en-US">
                <a:solidFill>
                  <a:srgbClr val="000000"/>
                </a:solidFill>
              </a:rPr>
              <a:t>agram </a:t>
            </a:r>
            <a:endParaRPr b="1" sz="2800" lang="en-US">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22" name=""/>
        <p:cNvGrpSpPr/>
        <p:nvPr/>
      </p:nvGrpSpPr>
      <p:grpSpPr>
        <a:xfrm>
          <a:off x="0" y="0"/>
          <a:ext cx="0" cy="0"/>
          <a:chOff x="0" y="0"/>
          <a:chExt cx="0" cy="0"/>
        </a:xfrm>
      </p:grpSpPr>
      <p:sp>
        <p:nvSpPr>
          <p:cNvPr id="1048687" name=""/>
          <p:cNvSpPr txBox="1"/>
          <p:nvPr/>
        </p:nvSpPr>
        <p:spPr>
          <a:xfrm>
            <a:off x="685499" y="423097"/>
            <a:ext cx="4892122" cy="510540"/>
          </a:xfrm>
          <a:prstGeom prst="rect"/>
        </p:spPr>
        <p:txBody>
          <a:bodyPr rtlCol="0" wrap="square">
            <a:spAutoFit/>
          </a:bodyPr>
          <a:p>
            <a:r>
              <a:rPr b="1" sz="2800" lang="en-US">
                <a:solidFill>
                  <a:srgbClr val="000000"/>
                </a:solidFill>
                <a:latin typeface="굴림" pitchFamily="0" charset="-127"/>
                <a:ea typeface="굴림" pitchFamily="0" charset="-127"/>
              </a:rPr>
              <a:t>Causes of Global Warming</a:t>
            </a:r>
            <a:endParaRPr baseline="0" b="1" cap="none" sz="2800" i="0" lang="en-US" normalizeH="0" spc="0" strike="noStrike" u="none">
              <a:solidFill>
                <a:srgbClr val="000000"/>
              </a:solidFill>
              <a:latin typeface="굴림" pitchFamily="0" charset="-127"/>
              <a:ea typeface="굴림" pitchFamily="0" charset="-127"/>
            </a:endParaRPr>
          </a:p>
        </p:txBody>
      </p:sp>
      <p:sp>
        <p:nvSpPr>
          <p:cNvPr id="1048688" name=""/>
          <p:cNvSpPr/>
          <p:nvPr/>
        </p:nvSpPr>
        <p:spPr>
          <a:xfrm flipH="1">
            <a:off x="413745" y="542489"/>
            <a:ext cx="271754" cy="271754"/>
          </a:xfrm>
          <a:prstGeom prst="ellipse"/>
          <a:solidFill>
            <a:srgbClr val="000000"/>
          </a:solidFill>
        </p:spPr>
        <p:txBody>
          <a:bodyPr anchor="ctr"/>
          <a:lstStyle>
            <a:lvl1pPr algn="l" eaLnBrk="1" fontAlgn="base" hangingPunct="1" indent="0" latinLnBrk="1" marL="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5pPr>
          </a:lstStyle>
          <a:p>
            <a:pPr algn="ctr"/>
            <a:endParaRPr lang="en-US"/>
          </a:p>
        </p:txBody>
      </p:sp>
      <p:sp>
        <p:nvSpPr>
          <p:cNvPr id="1048689" name=""/>
          <p:cNvSpPr txBox="1"/>
          <p:nvPr/>
        </p:nvSpPr>
        <p:spPr>
          <a:xfrm>
            <a:off x="549622" y="1344197"/>
            <a:ext cx="5690519" cy="447040"/>
          </a:xfrm>
          <a:prstGeom prst="rect"/>
        </p:spPr>
        <p:txBody>
          <a:bodyPr rtlCol="0" wrap="square">
            <a:spAutoFit/>
          </a:bodyPr>
          <a:p>
            <a:r>
              <a:rPr b="1" sz="2400" lang="en-US">
                <a:solidFill>
                  <a:srgbClr val="000000"/>
                </a:solidFill>
              </a:rPr>
              <a:t>1</a:t>
            </a:r>
            <a:r>
              <a:rPr b="1" sz="2400" lang="en-US">
                <a:solidFill>
                  <a:srgbClr val="000000"/>
                </a:solidFill>
              </a:rPr>
              <a:t>.</a:t>
            </a:r>
            <a:r>
              <a:rPr b="1" sz="2400" lang="en-US">
                <a:solidFill>
                  <a:srgbClr val="000000"/>
                </a:solidFill>
              </a:rPr>
              <a:t>Man-made Causes of Global Warming</a:t>
            </a:r>
            <a:endParaRPr b="1" sz="2800" lang="en-US">
              <a:solidFill>
                <a:srgbClr val="000000"/>
              </a:solidFill>
            </a:endParaRPr>
          </a:p>
        </p:txBody>
      </p:sp>
      <p:sp>
        <p:nvSpPr>
          <p:cNvPr id="1048690" name=""/>
          <p:cNvSpPr txBox="1"/>
          <p:nvPr/>
        </p:nvSpPr>
        <p:spPr>
          <a:xfrm>
            <a:off x="413744" y="2201796"/>
            <a:ext cx="8199276" cy="4091940"/>
          </a:xfrm>
          <a:prstGeom prst="rect"/>
        </p:spPr>
        <p:txBody>
          <a:bodyPr rtlCol="0" wrap="square">
            <a:spAutoFit/>
          </a:bodyPr>
          <a:p>
            <a:r>
              <a:rPr b="1" sz="1800" lang="en-US">
                <a:solidFill>
                  <a:srgbClr val="000000"/>
                </a:solidFill>
                <a:latin typeface="굴림" pitchFamily="0" charset="-127"/>
                <a:ea typeface="굴림" pitchFamily="0" charset="-127"/>
              </a:rPr>
              <a:t>1</a:t>
            </a:r>
            <a:r>
              <a:rPr b="1" sz="1800" lang="en-US">
                <a:solidFill>
                  <a:srgbClr val="000000"/>
                </a:solidFill>
                <a:latin typeface="굴림" pitchFamily="0" charset="-127"/>
                <a:ea typeface="굴림" pitchFamily="0" charset="-127"/>
              </a:rPr>
              <a:t>.</a:t>
            </a:r>
            <a:r>
              <a:rPr b="1" sz="1800" lang="en-US">
                <a:solidFill>
                  <a:srgbClr val="000000"/>
                </a:solidFill>
                <a:latin typeface="굴림" pitchFamily="0" charset="-127"/>
                <a:ea typeface="굴림" pitchFamily="0" charset="-127"/>
              </a:rPr>
              <a:t>Deforestation</a:t>
            </a:r>
            <a:endParaRPr baseline="0" b="1"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Plants are the main source of oxygen. They take in carbon dioxide and release oxygen thereby maintaining environmental balance. Forests are being depleted for many domestic and commercial purposes. This has led to an environmental imbalance, thereby giving rise to global warming.</a:t>
            </a:r>
            <a:endParaRPr baseline="0" b="0" cap="none" sz="1800" i="0" lang="en-US" normalizeH="0" spc="0" strike="noStrike" u="none">
              <a:solidFill>
                <a:srgbClr val="000000"/>
              </a:solidFill>
              <a:latin typeface="굴림" pitchFamily="0" charset="-127"/>
              <a:ea typeface="굴림" pitchFamily="0" charset="-127"/>
            </a:endParaRPr>
          </a:p>
          <a:p>
            <a:endParaRPr baseline="0" b="0" cap="none" sz="1800" i="0" lang="en-US" normalizeH="0" spc="0" strike="noStrike" u="none">
              <a:solidFill>
                <a:srgbClr val="000000"/>
              </a:solidFill>
              <a:latin typeface="굴림" pitchFamily="0" charset="-127"/>
              <a:ea typeface="굴림" pitchFamily="0" charset="-127"/>
            </a:endParaRPr>
          </a:p>
          <a:p>
            <a:r>
              <a:rPr b="1" sz="1800" lang="en-US">
                <a:solidFill>
                  <a:srgbClr val="000000"/>
                </a:solidFill>
                <a:latin typeface="굴림" pitchFamily="0" charset="-127"/>
                <a:ea typeface="굴림" pitchFamily="0" charset="-127"/>
              </a:rPr>
              <a:t>2</a:t>
            </a:r>
            <a:r>
              <a:rPr b="1" sz="1800" lang="en-US">
                <a:solidFill>
                  <a:srgbClr val="000000"/>
                </a:solidFill>
                <a:latin typeface="굴림" pitchFamily="0" charset="-127"/>
                <a:ea typeface="굴림" pitchFamily="0" charset="-127"/>
              </a:rPr>
              <a:t>.</a:t>
            </a:r>
            <a:r>
              <a:rPr b="1" sz="1800" lang="en-US">
                <a:solidFill>
                  <a:srgbClr val="000000"/>
                </a:solidFill>
                <a:latin typeface="굴림" pitchFamily="0" charset="-127"/>
                <a:ea typeface="굴림" pitchFamily="0" charset="-127"/>
              </a:rPr>
              <a:t>Use of Vehicles</a:t>
            </a:r>
            <a:endParaRPr baseline="0" b="1"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The use of vehicles, even for a very short distance results in various gaseous emissions. Vehicles burn fossil fuels which emit a large amount of carbon dioxide and other toxins into the atmosphere resulting in a temperature increase.</a:t>
            </a:r>
            <a:endParaRPr baseline="0" b="0" cap="none" sz="1800" i="0" lang="en-US" normalizeH="0" spc="0" strike="noStrike" u="none">
              <a:solidFill>
                <a:srgbClr val="000000"/>
              </a:solidFill>
              <a:latin typeface="굴림" pitchFamily="0" charset="-127"/>
              <a:ea typeface="굴림" pitchFamily="0" charset="-127"/>
            </a:endParaRPr>
          </a:p>
          <a:p>
            <a:endParaRPr baseline="0" b="0" cap="none" sz="1800" i="0" lang="en-US" normalizeH="0" spc="0" strike="noStrike" u="none">
              <a:solidFill>
                <a:srgbClr val="000000"/>
              </a:solidFill>
              <a:latin typeface="굴림" pitchFamily="0" charset="-127"/>
              <a:ea typeface="굴림" pitchFamily="0" charset="-127"/>
            </a:endParaRPr>
          </a:p>
          <a:p>
            <a:r>
              <a:rPr baseline="0" b="1" cap="none" sz="1800" i="0" lang="en-US" normalizeH="0" spc="0" strike="noStrike" u="none">
                <a:solidFill>
                  <a:srgbClr val="000000"/>
                </a:solidFill>
                <a:latin typeface="굴림" pitchFamily="0" charset="-127"/>
                <a:ea typeface="굴림" pitchFamily="0" charset="-127"/>
              </a:rPr>
              <a:t>3</a:t>
            </a:r>
            <a:r>
              <a:rPr baseline="0" b="1" cap="none" sz="1800" i="0" lang="en-US" normalizeH="0" spc="0" strike="noStrike" u="none">
                <a:solidFill>
                  <a:srgbClr val="000000"/>
                </a:solidFill>
                <a:latin typeface="굴림" pitchFamily="0" charset="-127"/>
                <a:ea typeface="굴림" pitchFamily="0" charset="-127"/>
              </a:rPr>
              <a:t>.</a:t>
            </a:r>
            <a:r>
              <a:rPr baseline="0" b="1" cap="none" sz="1800" i="0" lang="en-US" normalizeH="0" spc="0" strike="noStrike" u="none">
                <a:solidFill>
                  <a:srgbClr val="000000"/>
                </a:solidFill>
                <a:latin typeface="굴림" pitchFamily="0" charset="-127"/>
                <a:ea typeface="굴림" pitchFamily="0" charset="-127"/>
              </a:rPr>
              <a:t>Agriculture</a:t>
            </a:r>
            <a:endParaRPr baseline="0" b="1" cap="none" sz="1800" i="0" lang="en-US" normalizeH="0" spc="0" strike="noStrike" u="none">
              <a:solidFill>
                <a:srgbClr val="000000"/>
              </a:solidFill>
              <a:latin typeface="굴림" pitchFamily="0" charset="-127"/>
              <a:ea typeface="굴림" pitchFamily="0" charset="-127"/>
            </a:endParaRPr>
          </a:p>
          <a:p>
            <a:r>
              <a:rPr baseline="0" b="0" cap="none" sz="1800" i="0" lang="en-US" normalizeH="0" spc="0" strike="noStrike" u="none">
                <a:solidFill>
                  <a:srgbClr val="000000"/>
                </a:solidFill>
                <a:latin typeface="굴림" pitchFamily="0" charset="-127"/>
                <a:ea typeface="굴림" pitchFamily="0" charset="-127"/>
              </a:rPr>
              <a:t>Various farming activities produce carbon dioxide and methane gas. These add to the greenhouse gases in the atmosphere and increase the temperature of the earth</a:t>
            </a:r>
            <a:endParaRPr baseline="0" b="0" cap="none" sz="1800" i="0" lang="en-US" normalizeH="0" spc="0" strike="noStrike" u="none">
              <a:solidFill>
                <a:srgbClr val="000000"/>
              </a:solidFill>
              <a:latin typeface="굴림" pitchFamily="0" charset="-127"/>
              <a:ea typeface="굴림" pitchFamily="0" charset="-127"/>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23" name=""/>
        <p:cNvGrpSpPr/>
        <p:nvPr/>
      </p:nvGrpSpPr>
      <p:grpSpPr>
        <a:xfrm>
          <a:off x="0" y="0"/>
          <a:ext cx="0" cy="0"/>
          <a:chOff x="0" y="0"/>
          <a:chExt cx="0" cy="0"/>
        </a:xfrm>
      </p:grpSpPr>
      <p:sp>
        <p:nvSpPr>
          <p:cNvPr id="1048691" name=""/>
          <p:cNvSpPr txBox="1"/>
          <p:nvPr/>
        </p:nvSpPr>
        <p:spPr>
          <a:xfrm>
            <a:off x="585733" y="1020376"/>
            <a:ext cx="5977197" cy="447040"/>
          </a:xfrm>
          <a:prstGeom prst="rect"/>
        </p:spPr>
        <p:txBody>
          <a:bodyPr rtlCol="0" wrap="square">
            <a:spAutoFit/>
          </a:bodyPr>
          <a:p>
            <a:r>
              <a:rPr b="1" sz="2400" lang="en-US">
                <a:solidFill>
                  <a:srgbClr val="000000"/>
                </a:solidFill>
                <a:latin typeface="굴림" pitchFamily="0" charset="-127"/>
                <a:ea typeface="굴림" pitchFamily="0" charset="-127"/>
              </a:rPr>
              <a:t>2</a:t>
            </a:r>
            <a:r>
              <a:rPr b="1" sz="2400" lang="en-US">
                <a:solidFill>
                  <a:srgbClr val="000000"/>
                </a:solidFill>
                <a:latin typeface="굴림" pitchFamily="0" charset="-127"/>
                <a:ea typeface="굴림" pitchFamily="0" charset="-127"/>
              </a:rPr>
              <a:t>.</a:t>
            </a:r>
            <a:r>
              <a:rPr b="1" sz="2400" lang="en-US">
                <a:solidFill>
                  <a:srgbClr val="000000"/>
                </a:solidFill>
                <a:latin typeface="굴림" pitchFamily="0" charset="-127"/>
                <a:ea typeface="굴림" pitchFamily="0" charset="-127"/>
              </a:rPr>
              <a:t>Natural Causes of Global Warming</a:t>
            </a:r>
            <a:endParaRPr baseline="0" b="1" cap="none" sz="2400" i="0" lang="en-US" normalizeH="0" spc="0" strike="noStrike" u="none">
              <a:solidFill>
                <a:srgbClr val="000000"/>
              </a:solidFill>
              <a:latin typeface="굴림" pitchFamily="0" charset="-127"/>
              <a:ea typeface="굴림" pitchFamily="0" charset="-127"/>
            </a:endParaRPr>
          </a:p>
        </p:txBody>
      </p:sp>
      <p:sp>
        <p:nvSpPr>
          <p:cNvPr id="1048692" name=""/>
          <p:cNvSpPr txBox="1"/>
          <p:nvPr/>
        </p:nvSpPr>
        <p:spPr>
          <a:xfrm>
            <a:off x="810690" y="1999650"/>
            <a:ext cx="7522621" cy="3825240"/>
          </a:xfrm>
          <a:prstGeom prst="rect"/>
        </p:spPr>
        <p:txBody>
          <a:bodyPr rtlCol="0" wrap="square">
            <a:spAutoFit/>
          </a:bodyPr>
          <a:p>
            <a:r>
              <a:rPr b="1" sz="1800" lang="en-US">
                <a:solidFill>
                  <a:srgbClr val="000000"/>
                </a:solidFill>
                <a:latin typeface="굴림" pitchFamily="0" charset="-127"/>
                <a:ea typeface="굴림" pitchFamily="0" charset="-127"/>
              </a:rPr>
              <a:t>1</a:t>
            </a:r>
            <a:r>
              <a:rPr b="1" sz="1800" lang="en-US">
                <a:solidFill>
                  <a:srgbClr val="000000"/>
                </a:solidFill>
                <a:latin typeface="굴림" pitchFamily="0" charset="-127"/>
                <a:ea typeface="굴림" pitchFamily="0" charset="-127"/>
              </a:rPr>
              <a:t>.</a:t>
            </a:r>
            <a:r>
              <a:rPr b="1" sz="1800" lang="en-US">
                <a:solidFill>
                  <a:srgbClr val="000000"/>
                </a:solidFill>
                <a:latin typeface="굴림" pitchFamily="0" charset="-127"/>
                <a:ea typeface="굴림" pitchFamily="0" charset="-127"/>
              </a:rPr>
              <a:t>Volcanoes</a:t>
            </a:r>
            <a:endParaRPr baseline="0" b="1"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Volcanoes are one of the largest natural contributors to global warming. The ash and smoke emitted during volcanic eruptions goes out into the atmosphere and affects the climate.</a:t>
            </a:r>
            <a:endParaRPr baseline="0" b="0" cap="none" sz="1800" i="0" lang="en-US" normalizeH="0" spc="0" strike="noStrike" u="none">
              <a:solidFill>
                <a:srgbClr val="000000"/>
              </a:solidFill>
              <a:latin typeface="굴림" pitchFamily="0" charset="-127"/>
              <a:ea typeface="굴림" pitchFamily="0" charset="-127"/>
            </a:endParaRPr>
          </a:p>
          <a:p>
            <a:endParaRPr baseline="0" b="0" cap="none" sz="1800" i="0" lang="en-US" normalizeH="0" spc="0" strike="noStrike" u="none">
              <a:solidFill>
                <a:srgbClr val="000000"/>
              </a:solidFill>
              <a:latin typeface="굴림" pitchFamily="0" charset="-127"/>
              <a:ea typeface="굴림" pitchFamily="0" charset="-127"/>
            </a:endParaRPr>
          </a:p>
          <a:p>
            <a:r>
              <a:rPr b="1" sz="1800" lang="en-US">
                <a:solidFill>
                  <a:srgbClr val="000000"/>
                </a:solidFill>
                <a:latin typeface="굴림" pitchFamily="0" charset="-127"/>
                <a:ea typeface="굴림" pitchFamily="0" charset="-127"/>
              </a:rPr>
              <a:t>2</a:t>
            </a:r>
            <a:r>
              <a:rPr b="1" sz="1800" lang="en-US">
                <a:solidFill>
                  <a:srgbClr val="000000"/>
                </a:solidFill>
                <a:latin typeface="굴림" pitchFamily="0" charset="-127"/>
                <a:ea typeface="굴림" pitchFamily="0" charset="-127"/>
              </a:rPr>
              <a:t>.</a:t>
            </a:r>
            <a:r>
              <a:rPr b="1" sz="1800" lang="en-US">
                <a:solidFill>
                  <a:srgbClr val="000000"/>
                </a:solidFill>
                <a:latin typeface="굴림" pitchFamily="0" charset="-127"/>
                <a:ea typeface="굴림" pitchFamily="0" charset="-127"/>
              </a:rPr>
              <a:t>Water Vapour</a:t>
            </a:r>
            <a:endParaRPr baseline="0" b="1"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Water vapour is a kind of greenhouse gas. Due to the increase in the earth’s temperature, more water gets evaporated from the water bodies and stays in the atmosphere adding to global warming.</a:t>
            </a:r>
            <a:endParaRPr baseline="0" b="0" cap="none" sz="1800" i="0" lang="en-US" normalizeH="0" spc="0" strike="noStrike" u="none">
              <a:solidFill>
                <a:srgbClr val="000000"/>
              </a:solidFill>
              <a:latin typeface="굴림" pitchFamily="0" charset="-127"/>
              <a:ea typeface="굴림" pitchFamily="0" charset="-127"/>
            </a:endParaRPr>
          </a:p>
          <a:p>
            <a:endParaRPr baseline="0" b="0" cap="none" sz="1800" i="0" lang="en-US" normalizeH="0" spc="0" strike="noStrike" u="none">
              <a:solidFill>
                <a:srgbClr val="000000"/>
              </a:solidFill>
              <a:latin typeface="굴림" pitchFamily="0" charset="-127"/>
              <a:ea typeface="굴림" pitchFamily="0" charset="-127"/>
            </a:endParaRPr>
          </a:p>
          <a:p>
            <a:r>
              <a:rPr baseline="0" b="1" cap="none" sz="1800" i="0" lang="en-US" normalizeH="0" spc="0" strike="noStrike" u="none">
                <a:solidFill>
                  <a:srgbClr val="000000"/>
                </a:solidFill>
                <a:latin typeface="굴림" pitchFamily="0" charset="-127"/>
                <a:ea typeface="굴림" pitchFamily="0" charset="-127"/>
              </a:rPr>
              <a:t>3</a:t>
            </a:r>
            <a:r>
              <a:rPr baseline="0" b="1" cap="none" sz="1800" i="0" lang="en-US" normalizeH="0" spc="0" strike="noStrike" u="none">
                <a:solidFill>
                  <a:srgbClr val="000000"/>
                </a:solidFill>
                <a:latin typeface="굴림" pitchFamily="0" charset="-127"/>
                <a:ea typeface="굴림" pitchFamily="0" charset="-127"/>
              </a:rPr>
              <a:t>.</a:t>
            </a:r>
            <a:r>
              <a:rPr baseline="0" b="1" cap="none" sz="1800" i="0" lang="en-US" normalizeH="0" spc="0" strike="noStrike" u="none">
                <a:solidFill>
                  <a:srgbClr val="000000"/>
                </a:solidFill>
                <a:latin typeface="굴림" pitchFamily="0" charset="-127"/>
                <a:ea typeface="굴림" pitchFamily="0" charset="-127"/>
              </a:rPr>
              <a:t>Forest Blazes</a:t>
            </a:r>
            <a:endParaRPr baseline="0" b="1" cap="none" sz="1800" i="0" lang="en-US" normalizeH="0" spc="0" strike="noStrike" u="none">
              <a:solidFill>
                <a:srgbClr val="000000"/>
              </a:solidFill>
              <a:latin typeface="굴림" pitchFamily="0" charset="-127"/>
              <a:ea typeface="굴림" pitchFamily="0" charset="-127"/>
            </a:endParaRPr>
          </a:p>
          <a:p>
            <a:r>
              <a:rPr baseline="0" b="0" cap="none" sz="1800" i="0" lang="en-US" normalizeH="0" spc="0" strike="noStrike" u="none">
                <a:solidFill>
                  <a:srgbClr val="000000"/>
                </a:solidFill>
                <a:latin typeface="굴림" pitchFamily="0" charset="-127"/>
                <a:ea typeface="굴림" pitchFamily="0" charset="-127"/>
              </a:rPr>
              <a:t>Forest blazes or forest fires emit a large amount of carbon-containing smoke. These gases are released into the atmosphere and increase the earth’s temperature resulting in global warming</a:t>
            </a:r>
            <a:endParaRPr baseline="0" b="0" cap="none" sz="1800" i="0" lang="en-US" normalizeH="0" spc="0" strike="noStrike" u="none">
              <a:solidFill>
                <a:srgbClr val="000000"/>
              </a:solidFill>
              <a:latin typeface="굴림" pitchFamily="0" charset="-127"/>
              <a:ea typeface="굴림" pitchFamily="0" charset="-127"/>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24" name=""/>
        <p:cNvGrpSpPr/>
        <p:nvPr/>
      </p:nvGrpSpPr>
      <p:grpSpPr>
        <a:xfrm>
          <a:off x="0" y="0"/>
          <a:ext cx="0" cy="0"/>
          <a:chOff x="0" y="0"/>
          <a:chExt cx="0" cy="0"/>
        </a:xfrm>
      </p:grpSpPr>
      <p:sp>
        <p:nvSpPr>
          <p:cNvPr id="1048693" name=""/>
          <p:cNvSpPr txBox="1"/>
          <p:nvPr/>
        </p:nvSpPr>
        <p:spPr>
          <a:xfrm>
            <a:off x="531313" y="303570"/>
            <a:ext cx="4879762" cy="510540"/>
          </a:xfrm>
          <a:prstGeom prst="rect"/>
        </p:spPr>
        <p:txBody>
          <a:bodyPr rtlCol="0" wrap="square">
            <a:spAutoFit/>
          </a:bodyPr>
          <a:p>
            <a:r>
              <a:rPr b="1" sz="2800" lang="en-US">
                <a:solidFill>
                  <a:srgbClr val="000000"/>
                </a:solidFill>
                <a:latin typeface="굴림" pitchFamily="0" charset="-127"/>
                <a:ea typeface="굴림" pitchFamily="0" charset="-127"/>
              </a:rPr>
              <a:t>Effects of Global Warming</a:t>
            </a:r>
            <a:endParaRPr baseline="0" b="1" cap="none" sz="2800" i="0" lang="en-US" normalizeH="0" spc="0" strike="noStrike" u="none">
              <a:solidFill>
                <a:srgbClr val="000000"/>
              </a:solidFill>
              <a:latin typeface="굴림" pitchFamily="0" charset="-127"/>
              <a:ea typeface="굴림" pitchFamily="0" charset="-127"/>
            </a:endParaRPr>
          </a:p>
        </p:txBody>
      </p:sp>
      <p:sp>
        <p:nvSpPr>
          <p:cNvPr id="1048694" name=""/>
          <p:cNvSpPr txBox="1"/>
          <p:nvPr/>
        </p:nvSpPr>
        <p:spPr>
          <a:xfrm>
            <a:off x="531312" y="1023161"/>
            <a:ext cx="7187334" cy="447040"/>
          </a:xfrm>
          <a:prstGeom prst="rect"/>
        </p:spPr>
        <p:txBody>
          <a:bodyPr rtlCol="0" wrap="square">
            <a:spAutoFit/>
          </a:bodyPr>
          <a:p>
            <a:r>
              <a:rPr sz="2400" lang="en-US">
                <a:solidFill>
                  <a:srgbClr val="000000"/>
                </a:solidFill>
              </a:rPr>
              <a:t>Following are the major effects of global warming:</a:t>
            </a:r>
            <a:endParaRPr sz="2800" lang="en-US">
              <a:solidFill>
                <a:srgbClr val="000000"/>
              </a:solidFill>
            </a:endParaRPr>
          </a:p>
        </p:txBody>
      </p:sp>
      <p:sp>
        <p:nvSpPr>
          <p:cNvPr id="1048695" name=""/>
          <p:cNvSpPr/>
          <p:nvPr/>
        </p:nvSpPr>
        <p:spPr>
          <a:xfrm flipH="1">
            <a:off x="259560" y="422964"/>
            <a:ext cx="271754" cy="271754"/>
          </a:xfrm>
          <a:prstGeom prst="ellipse"/>
          <a:solidFill>
            <a:srgbClr val="000000"/>
          </a:solidFill>
        </p:spPr>
        <p:txBody>
          <a:bodyPr anchor="ctr"/>
          <a:lstStyle>
            <a:lvl1pPr algn="l" eaLnBrk="1" fontAlgn="base" hangingPunct="1" indent="0" latinLnBrk="1" marL="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5pPr>
          </a:lstStyle>
          <a:p>
            <a:pPr algn="ctr"/>
            <a:endParaRPr lang="en-US"/>
          </a:p>
        </p:txBody>
      </p:sp>
      <p:sp>
        <p:nvSpPr>
          <p:cNvPr id="1048696" name=""/>
          <p:cNvSpPr txBox="1"/>
          <p:nvPr/>
        </p:nvSpPr>
        <p:spPr>
          <a:xfrm>
            <a:off x="621932" y="2106929"/>
            <a:ext cx="4698522" cy="2644140"/>
          </a:xfrm>
          <a:prstGeom prst="rect"/>
        </p:spPr>
        <p:txBody>
          <a:bodyPr rtlCol="0" wrap="square">
            <a:spAutoFit/>
          </a:bodyPr>
          <a:p>
            <a:r>
              <a:rPr b="0" sz="2400" lang="en-US">
                <a:solidFill>
                  <a:srgbClr val="000000"/>
                </a:solidFill>
              </a:rPr>
              <a:t>1</a:t>
            </a:r>
            <a:r>
              <a:rPr b="0" sz="2400" lang="en-US">
                <a:solidFill>
                  <a:srgbClr val="000000"/>
                </a:solidFill>
              </a:rPr>
              <a:t>.</a:t>
            </a:r>
            <a:r>
              <a:rPr b="0" sz="2400" lang="en-US">
                <a:solidFill>
                  <a:srgbClr val="000000"/>
                </a:solidFill>
              </a:rPr>
              <a:t>Rise in Temperature</a:t>
            </a:r>
            <a:endParaRPr b="0" sz="2000" lang="en-US">
              <a:solidFill>
                <a:srgbClr val="000000"/>
              </a:solidFill>
            </a:endParaRPr>
          </a:p>
          <a:p>
            <a:r>
              <a:rPr b="0" sz="2400" lang="en-US">
                <a:solidFill>
                  <a:srgbClr val="000000"/>
                </a:solidFill>
              </a:rPr>
              <a:t>2</a:t>
            </a:r>
            <a:r>
              <a:rPr b="0" sz="2400" lang="en-US">
                <a:solidFill>
                  <a:srgbClr val="000000"/>
                </a:solidFill>
              </a:rPr>
              <a:t>.</a:t>
            </a:r>
            <a:r>
              <a:rPr b="0" sz="2400" lang="en-US">
                <a:solidFill>
                  <a:srgbClr val="000000"/>
                </a:solidFill>
              </a:rPr>
              <a:t>Climate Change</a:t>
            </a:r>
            <a:endParaRPr b="0" sz="2000" lang="en-US">
              <a:solidFill>
                <a:srgbClr val="000000"/>
              </a:solidFill>
            </a:endParaRPr>
          </a:p>
          <a:p>
            <a:r>
              <a:rPr b="0" sz="2400" lang="en-US">
                <a:solidFill>
                  <a:srgbClr val="000000"/>
                </a:solidFill>
              </a:rPr>
              <a:t>3</a:t>
            </a:r>
            <a:r>
              <a:rPr b="0" sz="2400" lang="en-US">
                <a:solidFill>
                  <a:srgbClr val="000000"/>
                </a:solidFill>
              </a:rPr>
              <a:t>.</a:t>
            </a:r>
            <a:r>
              <a:rPr b="0" sz="2400" lang="en-US">
                <a:solidFill>
                  <a:srgbClr val="000000"/>
                </a:solidFill>
              </a:rPr>
              <a:t>Spread of Diseases</a:t>
            </a:r>
            <a:endParaRPr b="0" sz="2000" lang="en-US">
              <a:solidFill>
                <a:srgbClr val="000000"/>
              </a:solidFill>
            </a:endParaRPr>
          </a:p>
          <a:p>
            <a:r>
              <a:rPr b="0" sz="2400" lang="en-US">
                <a:solidFill>
                  <a:srgbClr val="000000"/>
                </a:solidFill>
              </a:rPr>
              <a:t>4</a:t>
            </a:r>
            <a:r>
              <a:rPr b="0" sz="2400" lang="en-US">
                <a:solidFill>
                  <a:srgbClr val="000000"/>
                </a:solidFill>
              </a:rPr>
              <a:t>.</a:t>
            </a:r>
            <a:r>
              <a:rPr b="0" sz="2400" lang="en-US">
                <a:solidFill>
                  <a:srgbClr val="000000"/>
                </a:solidFill>
              </a:rPr>
              <a:t>Threats to the Ecosystem</a:t>
            </a:r>
            <a:endParaRPr b="0" sz="2000" lang="en-US">
              <a:solidFill>
                <a:srgbClr val="000000"/>
              </a:solidFill>
            </a:endParaRPr>
          </a:p>
          <a:p>
            <a:r>
              <a:rPr b="0" sz="2400" lang="en-US">
                <a:solidFill>
                  <a:srgbClr val="000000"/>
                </a:solidFill>
              </a:rPr>
              <a:t>5</a:t>
            </a:r>
            <a:r>
              <a:rPr b="0" sz="2400" lang="en-US">
                <a:solidFill>
                  <a:srgbClr val="000000"/>
                </a:solidFill>
              </a:rPr>
              <a:t>.</a:t>
            </a:r>
            <a:r>
              <a:rPr b="0" sz="2400" lang="en-US">
                <a:solidFill>
                  <a:srgbClr val="000000"/>
                </a:solidFill>
              </a:rPr>
              <a:t>More health risks</a:t>
            </a:r>
            <a:endParaRPr b="0" sz="2000" lang="en-US">
              <a:solidFill>
                <a:srgbClr val="000000"/>
              </a:solidFill>
            </a:endParaRPr>
          </a:p>
          <a:p>
            <a:r>
              <a:rPr b="0" sz="2400" lang="en-US">
                <a:solidFill>
                  <a:srgbClr val="000000"/>
                </a:solidFill>
              </a:rPr>
              <a:t>6</a:t>
            </a:r>
            <a:r>
              <a:rPr b="0" sz="2400" lang="en-US">
                <a:solidFill>
                  <a:srgbClr val="000000"/>
                </a:solidFill>
              </a:rPr>
              <a:t>.</a:t>
            </a:r>
            <a:r>
              <a:rPr b="0" sz="2400" lang="en-US">
                <a:solidFill>
                  <a:srgbClr val="000000"/>
                </a:solidFill>
              </a:rPr>
              <a:t>Poverty and displacement</a:t>
            </a:r>
            <a:endParaRPr b="0" sz="2000" lang="en-US">
              <a:solidFill>
                <a:srgbClr val="000000"/>
              </a:solidFill>
            </a:endParaRPr>
          </a:p>
          <a:p>
            <a:endParaRPr sz="2800" lang="en-US">
              <a:solidFill>
                <a:srgbClr val="000000"/>
              </a:solidFill>
            </a:endParaRPr>
          </a:p>
        </p:txBody>
      </p:sp>
      <p:pic>
        <p:nvPicPr>
          <p:cNvPr id="2097181" name=""/>
          <p:cNvPicPr>
            <a:picLocks/>
          </p:cNvPicPr>
          <p:nvPr/>
        </p:nvPicPr>
        <p:blipFill>
          <a:blip xmlns:r="http://schemas.openxmlformats.org/officeDocument/2006/relationships" r:embed="rId1"/>
          <a:stretch>
            <a:fillRect/>
          </a:stretch>
        </p:blipFill>
        <p:spPr>
          <a:xfrm rot="0">
            <a:off x="4773461" y="1881889"/>
            <a:ext cx="4275035" cy="4300005"/>
          </a:xfrm>
          <a:prstGeom prst="rec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25" name=""/>
        <p:cNvGrpSpPr/>
        <p:nvPr/>
      </p:nvGrpSpPr>
      <p:grpSpPr>
        <a:xfrm>
          <a:off x="0" y="0"/>
          <a:ext cx="0" cy="0"/>
          <a:chOff x="0" y="0"/>
          <a:chExt cx="0" cy="0"/>
        </a:xfrm>
      </p:grpSpPr>
      <p:sp>
        <p:nvSpPr>
          <p:cNvPr id="1048697" name=""/>
          <p:cNvSpPr txBox="1"/>
          <p:nvPr/>
        </p:nvSpPr>
        <p:spPr>
          <a:xfrm>
            <a:off x="318561" y="314969"/>
            <a:ext cx="4466717" cy="637539"/>
          </a:xfrm>
          <a:prstGeom prst="rect"/>
        </p:spPr>
        <p:txBody>
          <a:bodyPr rtlCol="0" wrap="square">
            <a:spAutoFit/>
          </a:bodyPr>
          <a:p>
            <a:r>
              <a:rPr b="1" sz="3700" lang="en-US">
                <a:solidFill>
                  <a:schemeClr val="dk1"/>
                </a:solidFill>
                <a:latin typeface="Arial" pitchFamily="34" charset="0"/>
                <a:ea typeface="HY견고딕" pitchFamily="18" charset="-127"/>
              </a:rPr>
              <a:t>4</a:t>
            </a:r>
            <a:r>
              <a:rPr b="1" sz="3700" lang="en-US">
                <a:solidFill>
                  <a:schemeClr val="dk1"/>
                </a:solidFill>
                <a:latin typeface="Arial" pitchFamily="34" charset="0"/>
                <a:ea typeface="HY견고딕" pitchFamily="18" charset="-127"/>
              </a:rPr>
              <a:t>.</a:t>
            </a:r>
            <a:r>
              <a:rPr b="1" sz="3700" lang="en-US">
                <a:solidFill>
                  <a:schemeClr val="dk1"/>
                </a:solidFill>
                <a:latin typeface="Arial" pitchFamily="34" charset="0"/>
                <a:ea typeface="HY견고딕" pitchFamily="18" charset="-127"/>
              </a:rPr>
              <a:t> </a:t>
            </a:r>
            <a:r>
              <a:rPr b="1" sz="3700" lang="en-US">
                <a:solidFill>
                  <a:schemeClr val="dk1"/>
                </a:solidFill>
                <a:latin typeface="Arial" pitchFamily="34" charset="0"/>
                <a:ea typeface="HY견고딕" pitchFamily="18" charset="-127"/>
              </a:rPr>
              <a:t>ACID RAIN</a:t>
            </a:r>
            <a:r>
              <a:rPr b="1" sz="3700" lang="en-US">
                <a:solidFill>
                  <a:schemeClr val="dk1"/>
                </a:solidFill>
                <a:latin typeface="Arial" pitchFamily="34" charset="0"/>
                <a:ea typeface="HY견고딕" pitchFamily="18" charset="-127"/>
              </a:rPr>
              <a:t>:</a:t>
            </a:r>
            <a:endParaRPr baseline="0" b="1" cap="none" sz="3700" i="0" lang="en-US" normalizeH="0" spc="0" strike="noStrike" u="none">
              <a:solidFill>
                <a:schemeClr val="dk1"/>
              </a:solidFill>
              <a:latin typeface="Arial" pitchFamily="34" charset="0"/>
              <a:ea typeface="HY견고딕" pitchFamily="18" charset="-127"/>
            </a:endParaRPr>
          </a:p>
        </p:txBody>
      </p:sp>
      <p:sp>
        <p:nvSpPr>
          <p:cNvPr id="1048698" name=""/>
          <p:cNvSpPr txBox="1"/>
          <p:nvPr/>
        </p:nvSpPr>
        <p:spPr>
          <a:xfrm>
            <a:off x="251915" y="1438893"/>
            <a:ext cx="8291070" cy="1767841"/>
          </a:xfrm>
          <a:prstGeom prst="rect"/>
        </p:spPr>
        <p:txBody>
          <a:bodyPr rtlCol="0" wrap="square">
            <a:spAutoFit/>
          </a:bodyPr>
          <a:p>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a:t>
            </a:r>
            <a:r>
              <a:rPr b="1" sz="2000" lang="en-US">
                <a:solidFill>
                  <a:srgbClr val="000000"/>
                </a:solidFill>
                <a:latin typeface="굴림" pitchFamily="0" charset="-127"/>
                <a:ea typeface="굴림" pitchFamily="0" charset="-127"/>
              </a:rPr>
              <a:t>When the p</a:t>
            </a:r>
            <a:r>
              <a:rPr b="1" sz="2000" lang="en-US">
                <a:solidFill>
                  <a:srgbClr val="000000"/>
                </a:solidFill>
                <a:latin typeface="굴림" pitchFamily="0" charset="-127"/>
                <a:ea typeface="굴림" pitchFamily="0" charset="-127"/>
              </a:rPr>
              <a:t>h</a:t>
            </a:r>
            <a:r>
              <a:rPr b="1" sz="2000" lang="en-US">
                <a:solidFill>
                  <a:srgbClr val="000000"/>
                </a:solidFill>
                <a:latin typeface="굴림" pitchFamily="0" charset="-127"/>
                <a:ea typeface="굴림" pitchFamily="0" charset="-127"/>
              </a:rPr>
              <a:t> of rain water is less than 5.6, it is called acid rain.</a:t>
            </a:r>
            <a:r>
              <a:rPr b="1" sz="2000" lang="en-US">
                <a:solidFill>
                  <a:srgbClr val="000000"/>
                </a:solidFill>
                <a:latin typeface="굴림" pitchFamily="0" charset="-127"/>
                <a:ea typeface="굴림" pitchFamily="0" charset="-127"/>
              </a:rPr>
              <a:t>"</a:t>
            </a:r>
            <a:endParaRPr baseline="0" b="1" cap="none" sz="2000" i="0" lang="en-US" normalizeH="0" spc="0" strike="noStrike" u="none">
              <a:solidFill>
                <a:srgbClr val="000000"/>
              </a:solidFill>
              <a:latin typeface="굴림" pitchFamily="0" charset="-127"/>
              <a:ea typeface="굴림" pitchFamily="0" charset="-127"/>
            </a:endParaRPr>
          </a:p>
          <a:p>
            <a:endParaRPr baseline="0" b="1" cap="none" sz="20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W</a:t>
            </a:r>
            <a:r>
              <a:rPr sz="1800" lang="en-US">
                <a:solidFill>
                  <a:srgbClr val="000000"/>
                </a:solidFill>
                <a:latin typeface="굴림" pitchFamily="0" charset="-127"/>
                <a:ea typeface="굴림" pitchFamily="0" charset="-127"/>
              </a:rPr>
              <a:t>e</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k</a:t>
            </a:r>
            <a:r>
              <a:rPr sz="1800" lang="en-US">
                <a:solidFill>
                  <a:srgbClr val="000000"/>
                </a:solidFill>
                <a:latin typeface="굴림" pitchFamily="0" charset="-127"/>
                <a:ea typeface="굴림" pitchFamily="0" charset="-127"/>
              </a:rPr>
              <a:t>n</a:t>
            </a:r>
            <a:r>
              <a:rPr sz="1800" lang="en-US">
                <a:solidFill>
                  <a:srgbClr val="000000"/>
                </a:solidFill>
                <a:latin typeface="굴림" pitchFamily="0" charset="-127"/>
                <a:ea typeface="굴림" pitchFamily="0" charset="-127"/>
              </a:rPr>
              <a:t>ow </a:t>
            </a:r>
            <a:r>
              <a:rPr sz="1800" lang="en-US">
                <a:solidFill>
                  <a:srgbClr val="000000"/>
                </a:solidFill>
                <a:latin typeface="굴림" pitchFamily="0" charset="-127"/>
                <a:ea typeface="굴림" pitchFamily="0" charset="-127"/>
              </a:rPr>
              <a:t>t</a:t>
            </a:r>
            <a:r>
              <a:rPr sz="1800" lang="en-US">
                <a:solidFill>
                  <a:srgbClr val="000000"/>
                </a:solidFill>
                <a:latin typeface="굴림" pitchFamily="0" charset="-127"/>
                <a:ea typeface="굴림" pitchFamily="0" charset="-127"/>
              </a:rPr>
              <a:t>h</a:t>
            </a:r>
            <a:r>
              <a:rPr sz="1800" lang="en-US">
                <a:solidFill>
                  <a:srgbClr val="000000"/>
                </a:solidFill>
                <a:latin typeface="굴림" pitchFamily="0" charset="-127"/>
                <a:ea typeface="굴림" pitchFamily="0" charset="-127"/>
              </a:rPr>
              <a:t>at</a:t>
            </a:r>
            <a:r>
              <a:rPr sz="1800" lang="en-US">
                <a:solidFill>
                  <a:srgbClr val="000000"/>
                </a:solidFill>
                <a:latin typeface="굴림" pitchFamily="0" charset="-127"/>
                <a:ea typeface="굴림" pitchFamily="0" charset="-127"/>
              </a:rPr>
              <a:t>, rain water (natural water) as it falls should be neither acidic nor alkaline</a:t>
            </a:r>
            <a:r>
              <a:rPr sz="1800" lang="en-US">
                <a:solidFill>
                  <a:srgbClr val="000000"/>
                </a:solidFill>
                <a:latin typeface="굴림" pitchFamily="0" charset="-127"/>
                <a:ea typeface="굴림" pitchFamily="0" charset="-127"/>
              </a:rPr>
              <a:t>It should be neutral, ie pH=7 But, in reality it is not so because of the</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dissolution of atmospheric</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CO</a:t>
            </a:r>
            <a:r>
              <a:rPr sz="1800" lang="en-US">
                <a:solidFill>
                  <a:srgbClr val="000000"/>
                </a:solidFill>
                <a:latin typeface="굴림" pitchFamily="0" charset="-127"/>
                <a:ea typeface="굴림" pitchFamily="0" charset="-127"/>
              </a:rPr>
              <a:t>2</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i</a:t>
            </a:r>
            <a:r>
              <a:rPr sz="1800" lang="en-US">
                <a:solidFill>
                  <a:srgbClr val="000000"/>
                </a:solidFill>
                <a:latin typeface="굴림" pitchFamily="0" charset="-127"/>
                <a:ea typeface="굴림" pitchFamily="0" charset="-127"/>
              </a:rPr>
              <a:t>n</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rainwater to </a:t>
            </a:r>
            <a:r>
              <a:rPr sz="1800" lang="en-US">
                <a:solidFill>
                  <a:srgbClr val="000000"/>
                </a:solidFill>
                <a:latin typeface="굴림" pitchFamily="0" charset="-127"/>
                <a:ea typeface="굴림" pitchFamily="0" charset="-127"/>
              </a:rPr>
              <a:t>m</a:t>
            </a:r>
            <a:r>
              <a:rPr sz="1800" lang="en-US">
                <a:solidFill>
                  <a:srgbClr val="000000"/>
                </a:solidFill>
                <a:latin typeface="굴림" pitchFamily="0" charset="-127"/>
                <a:ea typeface="굴림" pitchFamily="0" charset="-127"/>
              </a:rPr>
              <a:t>a</a:t>
            </a:r>
            <a:r>
              <a:rPr sz="1800" lang="en-US">
                <a:solidFill>
                  <a:srgbClr val="000000"/>
                </a:solidFill>
                <a:latin typeface="굴림" pitchFamily="0" charset="-127"/>
                <a:ea typeface="굴림" pitchFamily="0" charset="-127"/>
              </a:rPr>
              <a:t>k</a:t>
            </a:r>
            <a:r>
              <a:rPr sz="1800" lang="en-US">
                <a:solidFill>
                  <a:srgbClr val="000000"/>
                </a:solidFill>
                <a:latin typeface="굴림" pitchFamily="0" charset="-127"/>
                <a:ea typeface="굴림" pitchFamily="0" charset="-127"/>
              </a:rPr>
              <a:t>e</a:t>
            </a:r>
            <a:r>
              <a:rPr sz="1800" lang="en-US">
                <a:solidFill>
                  <a:srgbClr val="000000"/>
                </a:solidFill>
                <a:latin typeface="굴림" pitchFamily="0" charset="-127"/>
                <a:ea typeface="굴림" pitchFamily="0" charset="-127"/>
              </a:rPr>
              <a:t> carbonic acid which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imparts </a:t>
            </a:r>
            <a:r>
              <a:rPr sz="1800" lang="en-US">
                <a:solidFill>
                  <a:srgbClr val="000000"/>
                </a:solidFill>
                <a:latin typeface="굴림" pitchFamily="0" charset="-127"/>
                <a:ea typeface="굴림" pitchFamily="0" charset="-127"/>
              </a:rPr>
              <a:t>slight acidity to rainwater.</a:t>
            </a:r>
            <a:endParaRPr baseline="0" b="0" cap="none" sz="1800" i="0" lang="en-US" normalizeH="0" spc="0" strike="noStrike" u="none">
              <a:solidFill>
                <a:srgbClr val="000000"/>
              </a:solidFill>
              <a:latin typeface="굴림" pitchFamily="0" charset="-127"/>
              <a:ea typeface="굴림" pitchFamily="0" charset="-127"/>
            </a:endParaRPr>
          </a:p>
        </p:txBody>
      </p:sp>
      <p:pic>
        <p:nvPicPr>
          <p:cNvPr id="2097182" name=""/>
          <p:cNvPicPr>
            <a:picLocks/>
          </p:cNvPicPr>
          <p:nvPr/>
        </p:nvPicPr>
        <p:blipFill>
          <a:blip xmlns:r="http://schemas.openxmlformats.org/officeDocument/2006/relationships" r:embed="rId1"/>
          <a:stretch>
            <a:fillRect/>
          </a:stretch>
        </p:blipFill>
        <p:spPr>
          <a:xfrm>
            <a:off x="754382" y="3318688"/>
            <a:ext cx="6820425" cy="1234642"/>
          </a:xfrm>
          <a:prstGeom prst="rect"/>
        </p:spPr>
      </p:pic>
      <p:sp>
        <p:nvSpPr>
          <p:cNvPr id="1048699" name=""/>
          <p:cNvSpPr txBox="1"/>
          <p:nvPr/>
        </p:nvSpPr>
        <p:spPr>
          <a:xfrm>
            <a:off x="381159" y="4925090"/>
            <a:ext cx="8381681" cy="891541"/>
          </a:xfrm>
          <a:prstGeom prst="rect"/>
        </p:spPr>
        <p:txBody>
          <a:bodyPr rtlCol="0" wrap="square">
            <a:spAutoFit/>
          </a:bodyPr>
          <a:p>
            <a:r>
              <a:rPr sz="1800" lang="en-US">
                <a:solidFill>
                  <a:srgbClr val="000000"/>
                </a:solidFill>
                <a:latin typeface="굴림" pitchFamily="0" charset="-127"/>
                <a:ea typeface="굴림" pitchFamily="0" charset="-127"/>
              </a:rPr>
              <a:t>USA and other industrialized countries faced problem of acid rain with pH of 5.0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to 2.2. The phenomenon of acid rain has also been observed in cities like Kanpur and Mumbai</a:t>
            </a:r>
            <a:endParaRPr baseline="0" b="0" cap="none" sz="1800" i="0" lang="en-US" normalizeH="0" spc="0" strike="noStrike" u="none">
              <a:solidFill>
                <a:srgbClr val="000000"/>
              </a:solidFill>
              <a:latin typeface="굴림" pitchFamily="0" charset="-127"/>
              <a:ea typeface="굴림" pitchFamily="0" charset="-127"/>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26" name=""/>
        <p:cNvGrpSpPr/>
        <p:nvPr/>
      </p:nvGrpSpPr>
      <p:grpSpPr>
        <a:xfrm>
          <a:off x="0" y="0"/>
          <a:ext cx="0" cy="0"/>
          <a:chOff x="0" y="0"/>
          <a:chExt cx="0" cy="0"/>
        </a:xfrm>
      </p:grpSpPr>
      <p:sp>
        <p:nvSpPr>
          <p:cNvPr id="1048700" name=""/>
          <p:cNvSpPr txBox="1"/>
          <p:nvPr/>
        </p:nvSpPr>
        <p:spPr>
          <a:xfrm>
            <a:off x="377171" y="836436"/>
            <a:ext cx="8149500" cy="891540"/>
          </a:xfrm>
          <a:prstGeom prst="rect"/>
        </p:spPr>
        <p:txBody>
          <a:bodyPr rtlCol="0" wrap="square">
            <a:spAutoFit/>
          </a:bodyPr>
          <a:p>
            <a:r>
              <a:rPr sz="1800" lang="en-US">
                <a:solidFill>
                  <a:srgbClr val="000000"/>
                </a:solidFill>
                <a:latin typeface="굴림" pitchFamily="0" charset="-127"/>
                <a:ea typeface="굴림" pitchFamily="0" charset="-127"/>
              </a:rPr>
              <a:t>The reduction in pH of rainwater is basically due to the dissolution of oxides of nitrogen and sulphur present in the atmosphere which forms nitric acid (HNO3</a:t>
            </a:r>
            <a:r>
              <a:rPr sz="1800" lang="en-US">
                <a:solidFill>
                  <a:srgbClr val="000000"/>
                </a:solidFill>
                <a:latin typeface="굴림" pitchFamily="0" charset="-127"/>
                <a:ea typeface="굴림" pitchFamily="0" charset="-127"/>
              </a:rPr>
              <a:t>)</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a</a:t>
            </a:r>
            <a:r>
              <a:rPr sz="1800" lang="en-US">
                <a:solidFill>
                  <a:srgbClr val="000000"/>
                </a:solidFill>
                <a:latin typeface="굴림" pitchFamily="0" charset="-127"/>
                <a:ea typeface="굴림" pitchFamily="0" charset="-127"/>
              </a:rPr>
              <a:t>nd sulphuric acid (H</a:t>
            </a:r>
            <a:r>
              <a:rPr sz="1800" lang="en-US">
                <a:solidFill>
                  <a:srgbClr val="000000"/>
                </a:solidFill>
                <a:latin typeface="굴림" pitchFamily="0" charset="-127"/>
                <a:ea typeface="굴림" pitchFamily="0" charset="-127"/>
              </a:rPr>
              <a:t>2</a:t>
            </a:r>
            <a:r>
              <a:rPr sz="1800" lang="en-US">
                <a:solidFill>
                  <a:srgbClr val="000000"/>
                </a:solidFill>
                <a:latin typeface="굴림" pitchFamily="0" charset="-127"/>
                <a:ea typeface="굴림" pitchFamily="0" charset="-127"/>
              </a:rPr>
              <a:t>s</a:t>
            </a:r>
            <a:r>
              <a:rPr sz="1800" lang="en-US">
                <a:solidFill>
                  <a:srgbClr val="000000"/>
                </a:solidFill>
                <a:latin typeface="굴림" pitchFamily="0" charset="-127"/>
                <a:ea typeface="굴림" pitchFamily="0" charset="-127"/>
              </a:rPr>
              <a:t>o</a:t>
            </a:r>
            <a:r>
              <a:rPr sz="1800" lang="en-US">
                <a:solidFill>
                  <a:srgbClr val="000000"/>
                </a:solidFill>
                <a:latin typeface="굴림" pitchFamily="0" charset="-127"/>
                <a:ea typeface="굴림" pitchFamily="0" charset="-127"/>
              </a:rPr>
              <a:t>4</a:t>
            </a:r>
            <a:r>
              <a:rPr sz="1800" lang="en-US">
                <a:solidFill>
                  <a:srgbClr val="000000"/>
                </a:solidFill>
                <a:latin typeface="굴림" pitchFamily="0" charset="-127"/>
                <a:ea typeface="굴림" pitchFamily="0" charset="-127"/>
              </a:rPr>
              <a:t>)</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a:t>
            </a:r>
            <a:endParaRPr baseline="0" b="0" cap="none" sz="1800" i="0" lang="en-US" normalizeH="0" spc="0" strike="noStrike" u="none">
              <a:solidFill>
                <a:srgbClr val="000000"/>
              </a:solidFill>
              <a:latin typeface="굴림" pitchFamily="0" charset="-127"/>
              <a:ea typeface="굴림" pitchFamily="0" charset="-127"/>
            </a:endParaRPr>
          </a:p>
        </p:txBody>
      </p:sp>
      <p:sp>
        <p:nvSpPr>
          <p:cNvPr id="1048701" name=""/>
          <p:cNvSpPr txBox="1"/>
          <p:nvPr/>
        </p:nvSpPr>
        <p:spPr>
          <a:xfrm>
            <a:off x="572000" y="2012594"/>
            <a:ext cx="4000000" cy="510540"/>
          </a:xfrm>
          <a:prstGeom prst="rect"/>
        </p:spPr>
        <p:txBody>
          <a:bodyPr rtlCol="0" wrap="square">
            <a:spAutoFit/>
          </a:bodyPr>
          <a:p>
            <a:r>
              <a:rPr b="1" sz="2800" lang="en-US">
                <a:solidFill>
                  <a:srgbClr val="000000"/>
                </a:solidFill>
                <a:latin typeface="굴림" pitchFamily="0" charset="-127"/>
                <a:ea typeface="굴림" pitchFamily="0" charset="-127"/>
              </a:rPr>
              <a:t>Causes</a:t>
            </a:r>
            <a:r>
              <a:rPr b="1" sz="2800" lang="en-US">
                <a:solidFill>
                  <a:srgbClr val="000000"/>
                </a:solidFill>
                <a:latin typeface="굴림" pitchFamily="0" charset="-127"/>
                <a:ea typeface="굴림" pitchFamily="0" charset="-127"/>
              </a:rPr>
              <a:t> of acid rain:</a:t>
            </a:r>
            <a:endParaRPr baseline="0" b="1" cap="none" sz="2800" i="0" lang="en-US" normalizeH="0" spc="0" strike="noStrike" u="none">
              <a:solidFill>
                <a:srgbClr val="000000"/>
              </a:solidFill>
              <a:latin typeface="굴림" pitchFamily="0" charset="-127"/>
              <a:ea typeface="굴림" pitchFamily="0" charset="-127"/>
            </a:endParaRPr>
          </a:p>
        </p:txBody>
      </p:sp>
      <p:sp>
        <p:nvSpPr>
          <p:cNvPr id="1048702" name=""/>
          <p:cNvSpPr/>
          <p:nvPr/>
        </p:nvSpPr>
        <p:spPr>
          <a:xfrm flipH="1">
            <a:off x="205571" y="2131987"/>
            <a:ext cx="271754" cy="271754"/>
          </a:xfrm>
          <a:prstGeom prst="ellipse"/>
          <a:solidFill>
            <a:srgbClr val="000000"/>
          </a:solidFill>
        </p:spPr>
        <p:txBody>
          <a:bodyPr anchor="ctr"/>
          <a:lstStyle>
            <a:lvl1pPr algn="l" eaLnBrk="1" fontAlgn="base" hangingPunct="1" indent="0" latinLnBrk="1" marL="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5pPr>
          </a:lstStyle>
          <a:p>
            <a:pPr algn="ctr"/>
            <a:endParaRPr lang="en-US"/>
          </a:p>
        </p:txBody>
      </p:sp>
      <p:sp>
        <p:nvSpPr>
          <p:cNvPr id="1048703" name=""/>
          <p:cNvSpPr txBox="1"/>
          <p:nvPr/>
        </p:nvSpPr>
        <p:spPr>
          <a:xfrm>
            <a:off x="205571" y="2807752"/>
            <a:ext cx="4291445" cy="3253740"/>
          </a:xfrm>
          <a:prstGeom prst="rect"/>
        </p:spPr>
        <p:txBody>
          <a:bodyPr rtlCol="0" wrap="square">
            <a:spAutoFit/>
          </a:bodyPr>
          <a:p>
            <a:pPr algn="l" eaLnBrk="1" fontAlgn="base" hangingPunct="1" indent="0" latinLnBrk="1" marL="0" rtl="0">
              <a:lnSpc>
                <a:spcPct val="100000"/>
              </a:lnSpc>
              <a:spcBef>
                <a:spcPct val="0"/>
              </a:spcBef>
              <a:spcAft>
                <a:spcPct val="0"/>
              </a:spcAft>
              <a:buFontTx/>
              <a:buNone/>
            </a:pPr>
            <a:r>
              <a:rPr sz="2000" lang="en-US">
                <a:solidFill>
                  <a:srgbClr val="000000"/>
                </a:solidFill>
                <a:latin typeface="굴림" pitchFamily="0" charset="-127"/>
                <a:ea typeface="굴림" pitchFamily="0" charset="-127"/>
              </a:rPr>
              <a:t>1. Dissolution of SO_{2} and NO_{2} formed by the burning of fossil fuels into rain water.</a:t>
            </a:r>
            <a:endParaRPr baseline="0" b="0" cap="none" sz="2000" i="0" lang="en-US" normalizeH="0" spc="0" strike="noStrike" u="none">
              <a:solidFill>
                <a:srgbClr val="000000"/>
              </a:solidFill>
              <a:latin typeface="굴림" pitchFamily="0" charset="-127"/>
              <a:ea typeface="굴림" pitchFamily="0" charset="-127"/>
            </a:endParaRPr>
          </a:p>
          <a:p>
            <a:pPr algn="l" eaLnBrk="1" fontAlgn="base" hangingPunct="1" indent="0" latinLnBrk="1" marL="0" rtl="0">
              <a:lnSpc>
                <a:spcPct val="100000"/>
              </a:lnSpc>
              <a:spcBef>
                <a:spcPct val="0"/>
              </a:spcBef>
              <a:spcAft>
                <a:spcPct val="0"/>
              </a:spcAft>
              <a:buFontTx/>
              <a:buNone/>
            </a:pPr>
            <a:r>
              <a:rPr sz="2000" lang="en-US">
                <a:solidFill>
                  <a:srgbClr val="000000"/>
                </a:solidFill>
                <a:latin typeface="굴림" pitchFamily="0" charset="-127"/>
                <a:ea typeface="굴림" pitchFamily="0" charset="-127"/>
              </a:rPr>
              <a:t>2. Dissolution of oxides of sulphur</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and nitrogen released from the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chimneys of smelting industries </a:t>
            </a:r>
            <a:r>
              <a:rPr sz="2000" lang="en-US">
                <a:solidFill>
                  <a:srgbClr val="000000"/>
                </a:solidFill>
                <a:latin typeface="굴림" pitchFamily="0" charset="-127"/>
                <a:ea typeface="굴림" pitchFamily="0" charset="-127"/>
              </a:rPr>
              <a:t>a</a:t>
            </a:r>
            <a:r>
              <a:rPr sz="2000" lang="en-US">
                <a:solidFill>
                  <a:srgbClr val="000000"/>
                </a:solidFill>
                <a:latin typeface="굴림" pitchFamily="0" charset="-127"/>
                <a:ea typeface="굴림" pitchFamily="0" charset="-127"/>
              </a:rPr>
              <a:t>n</a:t>
            </a:r>
            <a:r>
              <a:rPr sz="2000" lang="en-US">
                <a:solidFill>
                  <a:srgbClr val="000000"/>
                </a:solidFill>
                <a:latin typeface="굴림" pitchFamily="0" charset="-127"/>
                <a:ea typeface="굴림" pitchFamily="0" charset="-127"/>
              </a:rPr>
              <a:t>d</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a</a:t>
            </a:r>
            <a:r>
              <a:rPr sz="2000" lang="en-US">
                <a:solidFill>
                  <a:srgbClr val="000000"/>
                </a:solidFill>
                <a:latin typeface="굴림" pitchFamily="0" charset="-127"/>
                <a:ea typeface="굴림" pitchFamily="0" charset="-127"/>
              </a:rPr>
              <a:t>u</a:t>
            </a:r>
            <a:r>
              <a:rPr sz="2000" lang="en-US">
                <a:solidFill>
                  <a:srgbClr val="000000"/>
                </a:solidFill>
                <a:latin typeface="굴림" pitchFamily="0" charset="-127"/>
                <a:ea typeface="굴림" pitchFamily="0" charset="-127"/>
              </a:rPr>
              <a:t>t</a:t>
            </a:r>
            <a:r>
              <a:rPr sz="2000" lang="en-US">
                <a:solidFill>
                  <a:srgbClr val="000000"/>
                </a:solidFill>
                <a:latin typeface="굴림" pitchFamily="0" charset="-127"/>
                <a:ea typeface="굴림" pitchFamily="0" charset="-127"/>
              </a:rPr>
              <a:t>o</a:t>
            </a:r>
            <a:r>
              <a:rPr sz="2000" lang="en-US">
                <a:solidFill>
                  <a:srgbClr val="000000"/>
                </a:solidFill>
                <a:latin typeface="굴림" pitchFamily="0" charset="-127"/>
                <a:ea typeface="굴림" pitchFamily="0" charset="-127"/>
              </a:rPr>
              <a:t>m</a:t>
            </a:r>
            <a:r>
              <a:rPr sz="2000" lang="en-US">
                <a:solidFill>
                  <a:srgbClr val="000000"/>
                </a:solidFill>
                <a:latin typeface="굴림" pitchFamily="0" charset="-127"/>
                <a:ea typeface="굴림" pitchFamily="0" charset="-127"/>
              </a:rPr>
              <a:t>o</a:t>
            </a:r>
            <a:r>
              <a:rPr sz="2000" lang="en-US">
                <a:solidFill>
                  <a:srgbClr val="000000"/>
                </a:solidFill>
                <a:latin typeface="굴림" pitchFamily="0" charset="-127"/>
                <a:ea typeface="굴림" pitchFamily="0" charset="-127"/>
              </a:rPr>
              <a:t>b</a:t>
            </a:r>
            <a:r>
              <a:rPr sz="2000" lang="en-US">
                <a:solidFill>
                  <a:srgbClr val="000000"/>
                </a:solidFill>
                <a:latin typeface="굴림" pitchFamily="0" charset="-127"/>
                <a:ea typeface="굴림" pitchFamily="0" charset="-127"/>
              </a:rPr>
              <a:t>i</a:t>
            </a:r>
            <a:r>
              <a:rPr sz="2000" lang="en-US">
                <a:solidFill>
                  <a:srgbClr val="000000"/>
                </a:solidFill>
                <a:latin typeface="굴림" pitchFamily="0" charset="-127"/>
                <a:ea typeface="굴림" pitchFamily="0" charset="-127"/>
              </a:rPr>
              <a:t>l</a:t>
            </a:r>
            <a:r>
              <a:rPr sz="2000" lang="en-US">
                <a:solidFill>
                  <a:srgbClr val="000000"/>
                </a:solidFill>
                <a:latin typeface="굴림" pitchFamily="0" charset="-127"/>
                <a:ea typeface="굴림" pitchFamily="0" charset="-127"/>
              </a:rPr>
              <a:t>e</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e</a:t>
            </a:r>
            <a:r>
              <a:rPr sz="2000" lang="en-US">
                <a:solidFill>
                  <a:srgbClr val="000000"/>
                </a:solidFill>
                <a:latin typeface="굴림" pitchFamily="0" charset="-127"/>
                <a:ea typeface="굴림" pitchFamily="0" charset="-127"/>
              </a:rPr>
              <a:t>x</a:t>
            </a:r>
            <a:r>
              <a:rPr sz="2000" lang="en-US">
                <a:solidFill>
                  <a:srgbClr val="000000"/>
                </a:solidFill>
                <a:latin typeface="굴림" pitchFamily="0" charset="-127"/>
                <a:ea typeface="굴림" pitchFamily="0" charset="-127"/>
              </a:rPr>
              <a:t>h</a:t>
            </a:r>
            <a:r>
              <a:rPr sz="2000" lang="en-US">
                <a:solidFill>
                  <a:srgbClr val="000000"/>
                </a:solidFill>
                <a:latin typeface="굴림" pitchFamily="0" charset="-127"/>
                <a:ea typeface="굴림" pitchFamily="0" charset="-127"/>
              </a:rPr>
              <a:t>a</a:t>
            </a:r>
            <a:r>
              <a:rPr sz="2000" lang="en-US">
                <a:solidFill>
                  <a:srgbClr val="000000"/>
                </a:solidFill>
                <a:latin typeface="굴림" pitchFamily="0" charset="-127"/>
                <a:ea typeface="굴림" pitchFamily="0" charset="-127"/>
              </a:rPr>
              <a:t>u</a:t>
            </a:r>
            <a:r>
              <a:rPr sz="2000" lang="en-US">
                <a:solidFill>
                  <a:srgbClr val="000000"/>
                </a:solidFill>
                <a:latin typeface="굴림" pitchFamily="0" charset="-127"/>
                <a:ea typeface="굴림" pitchFamily="0" charset="-127"/>
              </a:rPr>
              <a:t>s</a:t>
            </a:r>
            <a:r>
              <a:rPr sz="2000" lang="en-US">
                <a:solidFill>
                  <a:srgbClr val="000000"/>
                </a:solidFill>
                <a:latin typeface="굴림" pitchFamily="0" charset="-127"/>
                <a:ea typeface="굴림" pitchFamily="0" charset="-127"/>
              </a:rPr>
              <a:t>t</a:t>
            </a:r>
            <a:endParaRPr baseline="0" b="0" cap="none" sz="2000" i="0" lang="en-US" normalizeH="0" spc="0" strike="noStrike" u="none">
              <a:solidFill>
                <a:srgbClr val="000000"/>
              </a:solidFill>
              <a:latin typeface="굴림" pitchFamily="0" charset="-127"/>
              <a:ea typeface="굴림" pitchFamily="0" charset="-127"/>
            </a:endParaRPr>
          </a:p>
          <a:p>
            <a:pPr algn="l" eaLnBrk="1" fontAlgn="base" hangingPunct="1" indent="0" latinLnBrk="1" marL="0" rtl="0">
              <a:lnSpc>
                <a:spcPct val="100000"/>
              </a:lnSpc>
              <a:spcBef>
                <a:spcPct val="0"/>
              </a:spcBef>
              <a:spcAft>
                <a:spcPct val="0"/>
              </a:spcAft>
              <a:buFontTx/>
              <a:buNone/>
            </a:pPr>
            <a:r>
              <a:rPr sz="2000" lang="en-US">
                <a:solidFill>
                  <a:srgbClr val="000000"/>
                </a:solidFill>
                <a:latin typeface="굴림" pitchFamily="0" charset="-127"/>
                <a:ea typeface="굴림" pitchFamily="0" charset="-127"/>
              </a:rPr>
              <a:t>3</a:t>
            </a:r>
            <a:r>
              <a:rPr sz="2000" lang="en-US">
                <a:solidFill>
                  <a:srgbClr val="000000"/>
                </a:solidFill>
                <a:latin typeface="굴림" pitchFamily="0" charset="-127"/>
                <a:ea typeface="굴림" pitchFamily="0" charset="-127"/>
              </a:rPr>
              <a:t>.</a:t>
            </a:r>
            <a:r>
              <a:rPr sz="2000" lang="en-US">
                <a:solidFill>
                  <a:srgbClr val="000000"/>
                </a:solidFill>
                <a:latin typeface="굴림" pitchFamily="0" charset="-127"/>
                <a:ea typeface="굴림" pitchFamily="0" charset="-127"/>
              </a:rPr>
              <a:t>plants using sulphuric acid and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nitric acid.</a:t>
            </a:r>
            <a:endParaRPr baseline="0" b="0" cap="none" sz="2000" i="0" lang="en-US" normalizeH="0" spc="0" strike="noStrike" u="none">
              <a:solidFill>
                <a:srgbClr val="000000"/>
              </a:solidFill>
              <a:latin typeface="굴림" pitchFamily="0" charset="-127"/>
              <a:ea typeface="굴림" pitchFamily="0" charset="-127"/>
            </a:endParaRPr>
          </a:p>
          <a:p>
            <a:endParaRPr sz="2800" lang="en-US">
              <a:solidFill>
                <a:srgbClr val="000000"/>
              </a:solidFill>
            </a:endParaRPr>
          </a:p>
        </p:txBody>
      </p:sp>
      <p:pic>
        <p:nvPicPr>
          <p:cNvPr id="2097183" name=""/>
          <p:cNvPicPr>
            <a:picLocks/>
          </p:cNvPicPr>
          <p:nvPr/>
        </p:nvPicPr>
        <p:blipFill>
          <a:blip xmlns:r="http://schemas.openxmlformats.org/officeDocument/2006/relationships" r:embed="rId1"/>
          <a:stretch>
            <a:fillRect/>
          </a:stretch>
        </p:blipFill>
        <p:spPr>
          <a:xfrm rot="0">
            <a:off x="4568883" y="2523134"/>
            <a:ext cx="4575117" cy="3045517"/>
          </a:xfrm>
          <a:prstGeom prst="rec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27" name=""/>
        <p:cNvGrpSpPr/>
        <p:nvPr/>
      </p:nvGrpSpPr>
      <p:grpSpPr>
        <a:xfrm>
          <a:off x="0" y="0"/>
          <a:ext cx="0" cy="0"/>
          <a:chOff x="0" y="0"/>
          <a:chExt cx="0" cy="0"/>
        </a:xfrm>
      </p:grpSpPr>
      <p:sp>
        <p:nvSpPr>
          <p:cNvPr id="1048704" name=""/>
          <p:cNvSpPr txBox="1"/>
          <p:nvPr/>
        </p:nvSpPr>
        <p:spPr>
          <a:xfrm>
            <a:off x="764941" y="451714"/>
            <a:ext cx="4000000" cy="510540"/>
          </a:xfrm>
          <a:prstGeom prst="rect"/>
        </p:spPr>
        <p:txBody>
          <a:bodyPr rtlCol="0" wrap="square">
            <a:spAutoFit/>
          </a:bodyPr>
          <a:p>
            <a:r>
              <a:rPr b="1" sz="2800" lang="en-US">
                <a:solidFill>
                  <a:srgbClr val="000000"/>
                </a:solidFill>
                <a:latin typeface="굴림" pitchFamily="0" charset="-127"/>
                <a:ea typeface="굴림" pitchFamily="0" charset="-127"/>
              </a:rPr>
              <a:t>E</a:t>
            </a:r>
            <a:r>
              <a:rPr b="1" sz="2800" lang="en-US">
                <a:solidFill>
                  <a:srgbClr val="000000"/>
                </a:solidFill>
                <a:latin typeface="굴림" pitchFamily="0" charset="-127"/>
                <a:ea typeface="굴림" pitchFamily="0" charset="-127"/>
              </a:rPr>
              <a:t>f</a:t>
            </a:r>
            <a:r>
              <a:rPr b="1" sz="2800" lang="en-US">
                <a:solidFill>
                  <a:srgbClr val="000000"/>
                </a:solidFill>
                <a:latin typeface="굴림" pitchFamily="0" charset="-127"/>
                <a:ea typeface="굴림" pitchFamily="0" charset="-127"/>
              </a:rPr>
              <a:t>f</a:t>
            </a:r>
            <a:r>
              <a:rPr b="1" sz="2800" lang="en-US">
                <a:solidFill>
                  <a:srgbClr val="000000"/>
                </a:solidFill>
                <a:latin typeface="굴림" pitchFamily="0" charset="-127"/>
                <a:ea typeface="굴림" pitchFamily="0" charset="-127"/>
              </a:rPr>
              <a:t>ect </a:t>
            </a:r>
            <a:r>
              <a:rPr b="1" sz="2800" lang="en-US">
                <a:solidFill>
                  <a:srgbClr val="000000"/>
                </a:solidFill>
                <a:latin typeface="굴림" pitchFamily="0" charset="-127"/>
                <a:ea typeface="굴림" pitchFamily="0" charset="-127"/>
              </a:rPr>
              <a:t>of </a:t>
            </a:r>
            <a:r>
              <a:rPr b="1" sz="2800" lang="en-US">
                <a:solidFill>
                  <a:srgbClr val="000000"/>
                </a:solidFill>
                <a:latin typeface="굴림" pitchFamily="0" charset="-127"/>
                <a:ea typeface="굴림" pitchFamily="0" charset="-127"/>
              </a:rPr>
              <a:t>A</a:t>
            </a:r>
            <a:r>
              <a:rPr b="1" sz="2800" lang="en-US">
                <a:solidFill>
                  <a:srgbClr val="000000"/>
                </a:solidFill>
                <a:latin typeface="굴림" pitchFamily="0" charset="-127"/>
                <a:ea typeface="굴림" pitchFamily="0" charset="-127"/>
              </a:rPr>
              <a:t>cid </a:t>
            </a:r>
            <a:r>
              <a:rPr b="1" sz="2800" lang="en-US">
                <a:solidFill>
                  <a:srgbClr val="000000"/>
                </a:solidFill>
                <a:latin typeface="굴림" pitchFamily="0" charset="-127"/>
                <a:ea typeface="굴림" pitchFamily="0" charset="-127"/>
              </a:rPr>
              <a:t>R</a:t>
            </a:r>
            <a:r>
              <a:rPr b="1" sz="2800" lang="en-US">
                <a:solidFill>
                  <a:srgbClr val="000000"/>
                </a:solidFill>
                <a:latin typeface="굴림" pitchFamily="0" charset="-127"/>
                <a:ea typeface="굴림" pitchFamily="0" charset="-127"/>
              </a:rPr>
              <a:t>ain </a:t>
            </a:r>
            <a:endParaRPr baseline="0" b="1" cap="none" sz="2800" i="0" lang="en-US" normalizeH="0" spc="0" strike="noStrike" u="none">
              <a:solidFill>
                <a:srgbClr val="000000"/>
              </a:solidFill>
              <a:latin typeface="굴림" pitchFamily="0" charset="-127"/>
              <a:ea typeface="굴림" pitchFamily="0" charset="-127"/>
            </a:endParaRPr>
          </a:p>
        </p:txBody>
      </p:sp>
      <p:sp>
        <p:nvSpPr>
          <p:cNvPr id="1048705" name=""/>
          <p:cNvSpPr/>
          <p:nvPr/>
        </p:nvSpPr>
        <p:spPr>
          <a:xfrm flipH="1">
            <a:off x="335212" y="571108"/>
            <a:ext cx="271754" cy="271754"/>
          </a:xfrm>
          <a:prstGeom prst="ellipse"/>
          <a:solidFill>
            <a:srgbClr val="000000"/>
          </a:solidFill>
        </p:spPr>
        <p:txBody>
          <a:bodyPr anchor="ctr"/>
          <a:lstStyle>
            <a:lvl1pPr algn="l" eaLnBrk="1" fontAlgn="base" hangingPunct="1" indent="0" latinLnBrk="1" marL="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5pPr>
          </a:lstStyle>
          <a:p>
            <a:pPr algn="ctr"/>
            <a:endParaRPr lang="en-US"/>
          </a:p>
        </p:txBody>
      </p:sp>
      <p:sp>
        <p:nvSpPr>
          <p:cNvPr id="1048706" name=""/>
          <p:cNvSpPr txBox="1"/>
          <p:nvPr/>
        </p:nvSpPr>
        <p:spPr>
          <a:xfrm>
            <a:off x="317250" y="1291140"/>
            <a:ext cx="8193483" cy="4663440"/>
          </a:xfrm>
          <a:prstGeom prst="rect"/>
        </p:spPr>
        <p:txBody>
          <a:bodyPr rtlCol="0" wrap="square">
            <a:spAutoFit/>
          </a:bodyPr>
          <a:p>
            <a:r>
              <a:rPr sz="2000" lang="en-US">
                <a:solidFill>
                  <a:srgbClr val="000000"/>
                </a:solidFill>
                <a:latin typeface="굴림" pitchFamily="0" charset="-127"/>
                <a:ea typeface="굴림" pitchFamily="0" charset="-127"/>
              </a:rPr>
              <a:t>1</a:t>
            </a:r>
            <a:r>
              <a:rPr sz="2000" lang="en-US">
                <a:solidFill>
                  <a:srgbClr val="000000"/>
                </a:solidFill>
                <a:latin typeface="굴림" pitchFamily="0" charset="-127"/>
                <a:ea typeface="굴림" pitchFamily="0" charset="-127"/>
              </a:rPr>
              <a:t>.</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Acid rain is very harmful to agriculture</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a</a:t>
            </a:r>
            <a:r>
              <a:rPr sz="2000" lang="en-US">
                <a:solidFill>
                  <a:srgbClr val="000000"/>
                </a:solidFill>
                <a:latin typeface="굴림" pitchFamily="0" charset="-127"/>
                <a:ea typeface="굴림" pitchFamily="0" charset="-127"/>
              </a:rPr>
              <a:t>n</a:t>
            </a:r>
            <a:r>
              <a:rPr sz="2000" lang="en-US">
                <a:solidFill>
                  <a:srgbClr val="000000"/>
                </a:solidFill>
                <a:latin typeface="굴림" pitchFamily="0" charset="-127"/>
                <a:ea typeface="굴림" pitchFamily="0" charset="-127"/>
              </a:rPr>
              <a:t>d</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plants, . It washes away all nutrients which are required for the growth and survival of plants.</a:t>
            </a:r>
            <a:endParaRPr baseline="0" b="0" cap="none" sz="2000" i="0" lang="en-US" normalizeH="0" spc="0" strike="noStrike" u="none">
              <a:solidFill>
                <a:srgbClr val="000000"/>
              </a:solidFill>
              <a:latin typeface="굴림" pitchFamily="0" charset="-127"/>
              <a:ea typeface="굴림" pitchFamily="0" charset="-127"/>
            </a:endParaRPr>
          </a:p>
          <a:p>
            <a:r>
              <a:rPr sz="2000" lang="en-US">
                <a:solidFill>
                  <a:srgbClr val="000000"/>
                </a:solidFill>
                <a:latin typeface="굴림" pitchFamily="0" charset="-127"/>
                <a:ea typeface="굴림" pitchFamily="0" charset="-127"/>
              </a:rPr>
              <a:t>2</a:t>
            </a:r>
            <a:r>
              <a:rPr sz="2000" lang="en-US">
                <a:solidFill>
                  <a:srgbClr val="000000"/>
                </a:solidFill>
                <a:latin typeface="굴림" pitchFamily="0" charset="-127"/>
                <a:ea typeface="굴림" pitchFamily="0" charset="-127"/>
              </a:rPr>
              <a:t>.</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Acid rain affects agriculture by the way it alters the composition of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the soil.</a:t>
            </a:r>
            <a:endParaRPr baseline="0" b="0" cap="none" sz="2000" i="0" lang="en-US" normalizeH="0" spc="0" strike="noStrike" u="none">
              <a:solidFill>
                <a:srgbClr val="000000"/>
              </a:solidFill>
              <a:latin typeface="굴림" pitchFamily="0" charset="-127"/>
              <a:ea typeface="굴림" pitchFamily="0" charset="-127"/>
            </a:endParaRPr>
          </a:p>
          <a:p>
            <a:r>
              <a:rPr sz="2000" lang="en-US">
                <a:solidFill>
                  <a:srgbClr val="000000"/>
                </a:solidFill>
                <a:latin typeface="굴림" pitchFamily="0" charset="-127"/>
                <a:ea typeface="굴림" pitchFamily="0" charset="-127"/>
              </a:rPr>
              <a:t>3</a:t>
            </a:r>
            <a:r>
              <a:rPr sz="2000" lang="en-US">
                <a:solidFill>
                  <a:srgbClr val="000000"/>
                </a:solidFill>
                <a:latin typeface="굴림" pitchFamily="0" charset="-127"/>
                <a:ea typeface="굴림" pitchFamily="0" charset="-127"/>
              </a:rPr>
              <a:t>.</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It causes respiratory issues in animals and humans.</a:t>
            </a:r>
            <a:endParaRPr baseline="0" b="0" cap="none" sz="2000" i="0" lang="en-US" normalizeH="0" spc="0" strike="noStrike" u="none">
              <a:solidFill>
                <a:srgbClr val="000000"/>
              </a:solidFill>
              <a:latin typeface="굴림" pitchFamily="0" charset="-127"/>
              <a:ea typeface="굴림" pitchFamily="0" charset="-127"/>
            </a:endParaRPr>
          </a:p>
          <a:p>
            <a:r>
              <a:rPr sz="2000" lang="en-US">
                <a:solidFill>
                  <a:srgbClr val="000000"/>
                </a:solidFill>
                <a:latin typeface="굴림" pitchFamily="0" charset="-127"/>
                <a:ea typeface="굴림" pitchFamily="0" charset="-127"/>
              </a:rPr>
              <a:t>4</a:t>
            </a:r>
            <a:r>
              <a:rPr sz="2000" lang="en-US">
                <a:solidFill>
                  <a:srgbClr val="000000"/>
                </a:solidFill>
                <a:latin typeface="굴림" pitchFamily="0" charset="-127"/>
                <a:ea typeface="굴림" pitchFamily="0" charset="-127"/>
              </a:rPr>
              <a:t>.</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When acid rain falls down and flows into the rivers and ponds it affe</a:t>
            </a:r>
            <a:r>
              <a:rPr sz="2000" lang="en-US">
                <a:solidFill>
                  <a:srgbClr val="000000"/>
                </a:solidFill>
                <a:latin typeface="굴림" pitchFamily="0" charset="-127"/>
                <a:ea typeface="굴림" pitchFamily="0" charset="-127"/>
              </a:rPr>
              <a:t>-</a:t>
            </a:r>
            <a:r>
              <a:rPr sz="2000" lang="en-US">
                <a:solidFill>
                  <a:srgbClr val="000000"/>
                </a:solidFill>
                <a:latin typeface="굴림" pitchFamily="0" charset="-127"/>
                <a:ea typeface="굴림" pitchFamily="0" charset="-127"/>
              </a:rPr>
              <a:t>cts the aquatic ecosystem. It alters the chemical composition of the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water, to a form which</a:t>
            </a:r>
            <a:r>
              <a:rPr sz="2000" lang="en-US">
                <a:solidFill>
                  <a:srgbClr val="000000"/>
                </a:solidFill>
                <a:latin typeface="굴림" pitchFamily="0" charset="-127"/>
                <a:ea typeface="굴림" pitchFamily="0" charset="-127"/>
              </a:rPr>
              <a:t>i</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s actually harmful to the aquatic ecosystem to survive and causes water pollution.</a:t>
            </a:r>
            <a:endParaRPr baseline="0" b="0" cap="none" sz="2000" i="0" lang="en-US" normalizeH="0" spc="0" strike="noStrike" u="none">
              <a:solidFill>
                <a:srgbClr val="000000"/>
              </a:solidFill>
              <a:latin typeface="굴림" pitchFamily="0" charset="-127"/>
              <a:ea typeface="굴림" pitchFamily="0" charset="-127"/>
            </a:endParaRPr>
          </a:p>
          <a:p>
            <a:r>
              <a:rPr sz="2000" lang="en-US">
                <a:solidFill>
                  <a:srgbClr val="000000"/>
                </a:solidFill>
                <a:latin typeface="굴림" pitchFamily="0" charset="-127"/>
                <a:ea typeface="굴림" pitchFamily="0" charset="-127"/>
              </a:rPr>
              <a:t>5</a:t>
            </a:r>
            <a:r>
              <a:rPr sz="2000" lang="en-US">
                <a:solidFill>
                  <a:srgbClr val="000000"/>
                </a:solidFill>
                <a:latin typeface="굴림" pitchFamily="0" charset="-127"/>
                <a:ea typeface="굴림" pitchFamily="0" charset="-127"/>
              </a:rPr>
              <a:t>.</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Acid rain also causes the corrosion of water pipes, which further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results in leaching of heavy metals such as iron, lead and copper into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drinking water.</a:t>
            </a:r>
            <a:endParaRPr baseline="0" b="0" cap="none" sz="2000" i="0" lang="en-US" normalizeH="0" spc="0" strike="noStrike" u="none">
              <a:solidFill>
                <a:srgbClr val="000000"/>
              </a:solidFill>
              <a:latin typeface="굴림" pitchFamily="0" charset="-127"/>
              <a:ea typeface="굴림" pitchFamily="0" charset="-127"/>
            </a:endParaRPr>
          </a:p>
          <a:p>
            <a:r>
              <a:rPr sz="2000" lang="en-US">
                <a:solidFill>
                  <a:srgbClr val="000000"/>
                </a:solidFill>
                <a:latin typeface="굴림" pitchFamily="0" charset="-127"/>
                <a:ea typeface="굴림" pitchFamily="0" charset="-127"/>
              </a:rPr>
              <a:t>6</a:t>
            </a:r>
            <a:r>
              <a:rPr sz="2000" lang="en-US">
                <a:solidFill>
                  <a:srgbClr val="000000"/>
                </a:solidFill>
                <a:latin typeface="굴림" pitchFamily="0" charset="-127"/>
                <a:ea typeface="굴림" pitchFamily="0" charset="-127"/>
              </a:rPr>
              <a:t>.</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I</a:t>
            </a:r>
            <a:r>
              <a:rPr sz="2000" lang="en-US">
                <a:solidFill>
                  <a:srgbClr val="000000"/>
                </a:solidFill>
                <a:latin typeface="굴림" pitchFamily="0" charset="-127"/>
                <a:ea typeface="굴림" pitchFamily="0" charset="-127"/>
              </a:rPr>
              <a:t>t damages the buildings and monuments made up of stones and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metals.</a:t>
            </a:r>
            <a:endParaRPr baseline="0" b="0" cap="none" sz="2000" i="0" lang="en-US" normalizeH="0" spc="0" strike="noStrike" u="none">
              <a:solidFill>
                <a:srgbClr val="000000"/>
              </a:solidFill>
              <a:latin typeface="굴림" pitchFamily="0" charset="-127"/>
              <a:ea typeface="굴림" pitchFamily="0" charset="-127"/>
            </a:endParaRPr>
          </a:p>
          <a:p>
            <a:r>
              <a:rPr baseline="0" b="0" cap="none" sz="2000" i="0" lang="en-US" normalizeH="0" spc="0" strike="noStrike" u="none">
                <a:solidFill>
                  <a:srgbClr val="000000"/>
                </a:solidFill>
                <a:latin typeface="굴림" pitchFamily="0" charset="-127"/>
                <a:ea typeface="굴림" pitchFamily="0" charset="-127"/>
              </a:rPr>
              <a:t>L</a:t>
            </a:r>
            <a:r>
              <a:rPr baseline="0" b="0" cap="none" sz="2000" i="0" lang="en-US" normalizeH="0" spc="0" strike="noStrike" u="none">
                <a:solidFill>
                  <a:srgbClr val="000000"/>
                </a:solidFill>
                <a:latin typeface="굴림" pitchFamily="0" charset="-127"/>
                <a:ea typeface="굴림" pitchFamily="0" charset="-127"/>
              </a:rPr>
              <a:t>i</a:t>
            </a:r>
            <a:r>
              <a:rPr baseline="0" b="0" cap="none" sz="2000" i="0" lang="en-US" normalizeH="0" spc="0" strike="noStrike" u="none">
                <a:solidFill>
                  <a:srgbClr val="000000"/>
                </a:solidFill>
                <a:latin typeface="굴림" pitchFamily="0" charset="-127"/>
                <a:ea typeface="굴림" pitchFamily="0" charset="-127"/>
              </a:rPr>
              <a:t>k</a:t>
            </a:r>
            <a:r>
              <a:rPr baseline="0" b="0" cap="none" sz="2000" i="0" lang="en-US" normalizeH="0" spc="0" strike="noStrike" u="none">
                <a:solidFill>
                  <a:srgbClr val="000000"/>
                </a:solidFill>
                <a:latin typeface="굴림" pitchFamily="0" charset="-127"/>
                <a:ea typeface="굴림" pitchFamily="0" charset="-127"/>
              </a:rPr>
              <a:t>e</a:t>
            </a:r>
            <a:r>
              <a:rPr baseline="0" b="0" cap="none" sz="2000" i="0" lang="en-US" normalizeH="0" spc="0" strike="noStrike" u="none">
                <a:solidFill>
                  <a:srgbClr val="000000"/>
                </a:solidFill>
                <a:latin typeface="굴림" pitchFamily="0" charset="-127"/>
                <a:ea typeface="굴림" pitchFamily="0" charset="-127"/>
              </a:rPr>
              <a:t> </a:t>
            </a:r>
            <a:r>
              <a:rPr baseline="0" b="0" cap="none" sz="2000" i="0" lang="en-US" normalizeH="0" spc="0" strike="noStrike" u="none">
                <a:solidFill>
                  <a:srgbClr val="000000"/>
                </a:solidFill>
                <a:latin typeface="굴림" pitchFamily="0" charset="-127"/>
                <a:ea typeface="굴림" pitchFamily="0" charset="-127"/>
              </a:rPr>
              <a:t>t</a:t>
            </a:r>
            <a:r>
              <a:rPr baseline="0" b="0" cap="none" sz="2000" i="0" lang="en-US" normalizeH="0" spc="0" strike="noStrike" u="none">
                <a:solidFill>
                  <a:srgbClr val="000000"/>
                </a:solidFill>
                <a:latin typeface="굴림" pitchFamily="0" charset="-127"/>
                <a:ea typeface="굴림" pitchFamily="0" charset="-127"/>
              </a:rPr>
              <a:t>a</a:t>
            </a:r>
            <a:r>
              <a:rPr baseline="0" b="0" cap="none" sz="2000" i="0" lang="en-US" normalizeH="0" spc="0" strike="noStrike" u="none">
                <a:solidFill>
                  <a:srgbClr val="000000"/>
                </a:solidFill>
                <a:latin typeface="굴림" pitchFamily="0" charset="-127"/>
                <a:ea typeface="굴림" pitchFamily="0" charset="-127"/>
              </a:rPr>
              <a:t>j</a:t>
            </a:r>
            <a:r>
              <a:rPr baseline="0" b="0" cap="none" sz="2000" i="0" lang="en-US" normalizeH="0" spc="0" strike="noStrike" u="none">
                <a:solidFill>
                  <a:srgbClr val="000000"/>
                </a:solidFill>
                <a:latin typeface="굴림" pitchFamily="0" charset="-127"/>
                <a:ea typeface="굴림" pitchFamily="0" charset="-127"/>
              </a:rPr>
              <a:t> </a:t>
            </a:r>
            <a:r>
              <a:rPr baseline="0" b="0" cap="none" sz="2000" i="0" lang="en-US" normalizeH="0" spc="0" strike="noStrike" u="none">
                <a:solidFill>
                  <a:srgbClr val="000000"/>
                </a:solidFill>
                <a:latin typeface="굴림" pitchFamily="0" charset="-127"/>
                <a:ea typeface="굴림" pitchFamily="0" charset="-127"/>
              </a:rPr>
              <a:t>Mahal </a:t>
            </a:r>
            <a:endParaRPr baseline="0" b="0" cap="none" sz="2000" i="0" lang="en-US" normalizeH="0" spc="0" strike="noStrike" u="none">
              <a:solidFill>
                <a:srgbClr val="000000"/>
              </a:solidFill>
              <a:latin typeface="굴림" pitchFamily="0" charset="-127"/>
              <a:ea typeface="굴림" pitchFamily="0" charset="-127"/>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29" name=""/>
        <p:cNvGrpSpPr/>
        <p:nvPr/>
      </p:nvGrpSpPr>
      <p:grpSpPr>
        <a:xfrm>
          <a:off x="0" y="0"/>
          <a:ext cx="0" cy="0"/>
          <a:chOff x="0" y="0"/>
          <a:chExt cx="0" cy="0"/>
        </a:xfrm>
      </p:grpSpPr>
      <p:sp>
        <p:nvSpPr>
          <p:cNvPr id="1048711" name=""/>
          <p:cNvSpPr txBox="1"/>
          <p:nvPr/>
        </p:nvSpPr>
        <p:spPr>
          <a:xfrm>
            <a:off x="571999" y="1554479"/>
            <a:ext cx="8018050" cy="3749040"/>
          </a:xfrm>
          <a:prstGeom prst="rect"/>
        </p:spPr>
        <p:txBody>
          <a:bodyPr rtlCol="0" wrap="square">
            <a:spAutoFit/>
          </a:bodyPr>
          <a:p>
            <a:r>
              <a:rPr sz="2000" lang="en-US">
                <a:solidFill>
                  <a:srgbClr val="000000"/>
                </a:solidFill>
                <a:latin typeface="굴림" pitchFamily="0" charset="-127"/>
                <a:ea typeface="굴림" pitchFamily="0" charset="-127"/>
              </a:rPr>
              <a:t>1. Decreasing the emissions of sulphur dioxide (SO</a:t>
            </a:r>
            <a:r>
              <a:rPr sz="2000" lang="en-US">
                <a:solidFill>
                  <a:srgbClr val="000000"/>
                </a:solidFill>
                <a:latin typeface="굴림" pitchFamily="0" charset="-127"/>
                <a:ea typeface="굴림" pitchFamily="0" charset="-127"/>
              </a:rPr>
              <a:t>2</a:t>
            </a:r>
            <a:r>
              <a:rPr sz="2000" lang="en-US">
                <a:solidFill>
                  <a:srgbClr val="000000"/>
                </a:solidFill>
                <a:latin typeface="굴림" pitchFamily="0" charset="-127"/>
                <a:ea typeface="굴림" pitchFamily="0" charset="-127"/>
              </a:rPr>
              <a:t>) and nitroges</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oxide (NO</a:t>
            </a:r>
            <a:r>
              <a:rPr sz="2000" lang="en-US">
                <a:solidFill>
                  <a:srgbClr val="000000"/>
                </a:solidFill>
                <a:latin typeface="굴림" pitchFamily="0" charset="-127"/>
                <a:ea typeface="굴림" pitchFamily="0" charset="-127"/>
              </a:rPr>
              <a:t>2</a:t>
            </a:r>
            <a:r>
              <a:rPr sz="2000" lang="en-US">
                <a:solidFill>
                  <a:srgbClr val="000000"/>
                </a:solidFill>
                <a:latin typeface="굴림" pitchFamily="0" charset="-127"/>
                <a:ea typeface="굴림" pitchFamily="0" charset="-127"/>
              </a:rPr>
              <a:t>)</a:t>
            </a:r>
            <a:endParaRPr baseline="0" b="0" cap="none" sz="2000" i="0" lang="en-US" normalizeH="0" spc="0" strike="noStrike" u="none">
              <a:solidFill>
                <a:srgbClr val="000000"/>
              </a:solidFill>
              <a:latin typeface="굴림" pitchFamily="0" charset="-127"/>
              <a:ea typeface="굴림" pitchFamily="0" charset="-127"/>
            </a:endParaRPr>
          </a:p>
          <a:p>
            <a:r>
              <a:rPr sz="2000" lang="en-US">
                <a:solidFill>
                  <a:srgbClr val="000000"/>
                </a:solidFill>
                <a:latin typeface="굴림" pitchFamily="0" charset="-127"/>
                <a:ea typeface="굴림" pitchFamily="0" charset="-127"/>
              </a:rPr>
              <a:t>2. Adopting energy conservation measures.</a:t>
            </a:r>
            <a:endParaRPr baseline="0" b="0" cap="none" sz="2000" i="0" lang="en-US" normalizeH="0" spc="0" strike="noStrike" u="none">
              <a:solidFill>
                <a:srgbClr val="000000"/>
              </a:solidFill>
              <a:latin typeface="굴림" pitchFamily="0" charset="-127"/>
              <a:ea typeface="굴림" pitchFamily="0" charset="-127"/>
            </a:endParaRPr>
          </a:p>
          <a:p>
            <a:r>
              <a:rPr sz="2000" lang="en-US">
                <a:solidFill>
                  <a:srgbClr val="000000"/>
                </a:solidFill>
                <a:latin typeface="굴림" pitchFamily="0" charset="-127"/>
                <a:ea typeface="굴림" pitchFamily="0" charset="-127"/>
              </a:rPr>
              <a:t>3. Using less coal in power plants and utilizing non-polluting energy</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sources.</a:t>
            </a:r>
            <a:endParaRPr baseline="0" b="0" cap="none" sz="2000" i="0" lang="en-US" normalizeH="0" spc="0" strike="noStrike" u="none">
              <a:solidFill>
                <a:srgbClr val="000000"/>
              </a:solidFill>
              <a:latin typeface="굴림" pitchFamily="0" charset="-127"/>
              <a:ea typeface="굴림" pitchFamily="0" charset="-127"/>
            </a:endParaRPr>
          </a:p>
          <a:p>
            <a:r>
              <a:rPr sz="2000" lang="en-US">
                <a:solidFill>
                  <a:srgbClr val="000000"/>
                </a:solidFill>
                <a:latin typeface="굴림" pitchFamily="0" charset="-127"/>
                <a:ea typeface="굴림" pitchFamily="0" charset="-127"/>
              </a:rPr>
              <a:t>4. Lakes and soil that are extremely acidified can be treated with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lim</a:t>
            </a:r>
            <a:r>
              <a:rPr sz="2000" lang="en-US">
                <a:solidFill>
                  <a:srgbClr val="000000"/>
                </a:solidFill>
                <a:latin typeface="굴림" pitchFamily="0" charset="-127"/>
                <a:ea typeface="굴림" pitchFamily="0" charset="-127"/>
              </a:rPr>
              <a:t>e</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to rejuvenate them.</a:t>
            </a:r>
            <a:endParaRPr baseline="0" b="0" cap="none" sz="2000" i="0" lang="en-US" normalizeH="0" spc="0" strike="noStrike" u="none">
              <a:solidFill>
                <a:srgbClr val="000000"/>
              </a:solidFill>
              <a:latin typeface="굴림" pitchFamily="0" charset="-127"/>
              <a:ea typeface="굴림" pitchFamily="0" charset="-127"/>
            </a:endParaRPr>
          </a:p>
          <a:p>
            <a:r>
              <a:rPr sz="2000" lang="en-US">
                <a:solidFill>
                  <a:srgbClr val="000000"/>
                </a:solidFill>
                <a:latin typeface="굴림" pitchFamily="0" charset="-127"/>
                <a:ea typeface="굴림" pitchFamily="0" charset="-127"/>
              </a:rPr>
              <a:t>5. Release of SO_{2} can be controlled by adopting suitable SO</a:t>
            </a:r>
            <a:r>
              <a:rPr sz="2000" lang="en-US">
                <a:solidFill>
                  <a:srgbClr val="000000"/>
                </a:solidFill>
                <a:latin typeface="굴림" pitchFamily="0" charset="-127"/>
                <a:ea typeface="굴림" pitchFamily="0" charset="-127"/>
              </a:rPr>
              <a:t>2</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 </a:t>
            </a:r>
            <a:r>
              <a:rPr sz="2000" lang="en-US">
                <a:solidFill>
                  <a:srgbClr val="000000"/>
                </a:solidFill>
                <a:latin typeface="굴림" pitchFamily="0" charset="-127"/>
                <a:ea typeface="굴림" pitchFamily="0" charset="-127"/>
              </a:rPr>
              <a:t>reducing equipments in industries and thermal power plants.</a:t>
            </a:r>
            <a:endParaRPr baseline="0" b="0" cap="none" sz="2000" i="0" lang="en-US" normalizeH="0" spc="0" strike="noStrike" u="none">
              <a:solidFill>
                <a:srgbClr val="000000"/>
              </a:solidFill>
              <a:latin typeface="굴림" pitchFamily="0" charset="-127"/>
              <a:ea typeface="굴림" pitchFamily="0" charset="-127"/>
            </a:endParaRPr>
          </a:p>
          <a:p>
            <a:r>
              <a:rPr sz="2000" lang="en-US">
                <a:solidFill>
                  <a:srgbClr val="000000"/>
                </a:solidFill>
                <a:latin typeface="굴림" pitchFamily="0" charset="-127"/>
                <a:ea typeface="굴림" pitchFamily="0" charset="-127"/>
              </a:rPr>
              <a:t>6. Natural gas can be used in place of high-sulphur coal for producing electricity in thermal power plants.</a:t>
            </a:r>
            <a:endParaRPr baseline="0" b="0" cap="none" sz="2000" i="0" lang="en-US" normalizeH="0" spc="0" strike="noStrike" u="none">
              <a:solidFill>
                <a:srgbClr val="000000"/>
              </a:solidFill>
              <a:latin typeface="굴림" pitchFamily="0" charset="-127"/>
              <a:ea typeface="굴림" pitchFamily="0" charset="-127"/>
            </a:endParaRPr>
          </a:p>
          <a:p>
            <a:endParaRPr baseline="0" b="0" cap="none" sz="2000" i="0" lang="en-US" normalizeH="0" spc="0" strike="noStrike" u="none">
              <a:solidFill>
                <a:srgbClr val="000000"/>
              </a:solidFill>
              <a:latin typeface="굴림" pitchFamily="0" charset="-127"/>
              <a:ea typeface="굴림" pitchFamily="0" charset="-127"/>
            </a:endParaRPr>
          </a:p>
        </p:txBody>
      </p:sp>
      <p:sp>
        <p:nvSpPr>
          <p:cNvPr id="1048712" name=""/>
          <p:cNvSpPr txBox="1"/>
          <p:nvPr/>
        </p:nvSpPr>
        <p:spPr>
          <a:xfrm>
            <a:off x="780231" y="292258"/>
            <a:ext cx="4000000" cy="510540"/>
          </a:xfrm>
          <a:prstGeom prst="rect"/>
        </p:spPr>
        <p:txBody>
          <a:bodyPr rtlCol="0" wrap="square">
            <a:spAutoFit/>
          </a:bodyPr>
          <a:p>
            <a:r>
              <a:rPr b="1" sz="2800" lang="en-US">
                <a:solidFill>
                  <a:srgbClr val="000000"/>
                </a:solidFill>
                <a:latin typeface="굴림" pitchFamily="0" charset="-127"/>
                <a:ea typeface="굴림" pitchFamily="0" charset="-127"/>
              </a:rPr>
              <a:t>Control of acid rain:</a:t>
            </a:r>
            <a:endParaRPr baseline="0" b="1" cap="none" sz="2800" i="0" lang="en-US" normalizeH="0" spc="0" strike="noStrike" u="none">
              <a:solidFill>
                <a:srgbClr val="000000"/>
              </a:solidFill>
              <a:latin typeface="굴림" pitchFamily="0" charset="-127"/>
              <a:ea typeface="굴림" pitchFamily="0" charset="-127"/>
            </a:endParaRPr>
          </a:p>
        </p:txBody>
      </p:sp>
      <p:sp>
        <p:nvSpPr>
          <p:cNvPr id="1048713" name=""/>
          <p:cNvSpPr/>
          <p:nvPr/>
        </p:nvSpPr>
        <p:spPr>
          <a:xfrm flipH="1">
            <a:off x="300244" y="411651"/>
            <a:ext cx="271754" cy="271754"/>
          </a:xfrm>
          <a:prstGeom prst="ellipse"/>
          <a:solidFill>
            <a:srgbClr val="000000"/>
          </a:solidFill>
        </p:spPr>
        <p:txBody>
          <a:bodyPr anchor="ctr"/>
          <a:lstStyle>
            <a:lvl1pPr algn="l" eaLnBrk="1" fontAlgn="base" hangingPunct="1" indent="0" latinLnBrk="1" marL="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5pP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a:xfrm>
          <a:off x="0" y="0"/>
          <a:ext cx="0" cy="0"/>
          <a:chOff x="0" y="0"/>
          <a:chExt cx="0" cy="0"/>
        </a:xfrm>
      </p:grpSpPr>
      <p:sp>
        <p:nvSpPr>
          <p:cNvPr id="1048714" name=""/>
          <p:cNvSpPr txBox="1"/>
          <p:nvPr/>
        </p:nvSpPr>
        <p:spPr>
          <a:xfrm>
            <a:off x="177004" y="453924"/>
            <a:ext cx="7099465" cy="637540"/>
          </a:xfrm>
          <a:prstGeom prst="rect"/>
        </p:spPr>
        <p:txBody>
          <a:bodyPr rtlCol="0" wrap="square">
            <a:spAutoFit/>
          </a:bodyPr>
          <a:p>
            <a:r>
              <a:rPr b="1" sz="3700" lang="en-US">
                <a:solidFill>
                  <a:schemeClr val="dk1"/>
                </a:solidFill>
                <a:latin typeface="Arial" pitchFamily="34" charset="0"/>
                <a:ea typeface="HY견고딕" pitchFamily="18" charset="-127"/>
              </a:rPr>
              <a:t>5</a:t>
            </a:r>
            <a:r>
              <a:rPr b="1" sz="3700" lang="en-US">
                <a:solidFill>
                  <a:schemeClr val="dk1"/>
                </a:solidFill>
                <a:latin typeface="Arial" pitchFamily="34" charset="0"/>
                <a:ea typeface="HY견고딕" pitchFamily="18" charset="-127"/>
              </a:rPr>
              <a:t>.</a:t>
            </a:r>
            <a:r>
              <a:rPr b="1" sz="3700" lang="en-US">
                <a:solidFill>
                  <a:schemeClr val="dk1"/>
                </a:solidFill>
                <a:latin typeface="Arial" pitchFamily="34" charset="0"/>
                <a:ea typeface="HY견고딕" pitchFamily="18" charset="-127"/>
              </a:rPr>
              <a:t> </a:t>
            </a:r>
            <a:r>
              <a:rPr b="1" sz="3700" lang="en-US">
                <a:solidFill>
                  <a:schemeClr val="dk1"/>
                </a:solidFill>
                <a:latin typeface="Arial" pitchFamily="34" charset="0"/>
                <a:ea typeface="HY견고딕" pitchFamily="18" charset="-127"/>
              </a:rPr>
              <a:t>OZONE LAYER DEPLETION:</a:t>
            </a:r>
            <a:endParaRPr baseline="0" b="1" cap="none" sz="3700" i="0" lang="en-US" normalizeH="0" spc="0" strike="noStrike" u="none">
              <a:solidFill>
                <a:schemeClr val="dk1"/>
              </a:solidFill>
              <a:latin typeface="Arial" pitchFamily="34" charset="0"/>
              <a:ea typeface="HY견고딕" pitchFamily="18" charset="-127"/>
            </a:endParaRPr>
          </a:p>
        </p:txBody>
      </p:sp>
      <p:sp>
        <p:nvSpPr>
          <p:cNvPr id="1048715" name=""/>
          <p:cNvSpPr txBox="1"/>
          <p:nvPr/>
        </p:nvSpPr>
        <p:spPr>
          <a:xfrm>
            <a:off x="328347" y="1821179"/>
            <a:ext cx="4860523" cy="3215640"/>
          </a:xfrm>
          <a:prstGeom prst="rect"/>
        </p:spPr>
        <p:txBody>
          <a:bodyPr rtlCol="0" wrap="square">
            <a:spAutoFit/>
          </a:bodyPr>
          <a:p>
            <a:r>
              <a:rPr b="1" sz="2000" lang="en-US">
                <a:solidFill>
                  <a:srgbClr val="000000"/>
                </a:solidFill>
                <a:latin typeface="굴림" pitchFamily="0" charset="-127"/>
                <a:ea typeface="굴림" pitchFamily="0" charset="-127"/>
              </a:rPr>
              <a:t>"</a:t>
            </a:r>
            <a:r>
              <a:rPr b="1" sz="2000" lang="en-US">
                <a:solidFill>
                  <a:srgbClr val="000000"/>
                </a:solidFill>
                <a:latin typeface="굴림" pitchFamily="0" charset="-127"/>
                <a:ea typeface="굴림" pitchFamily="0" charset="-127"/>
              </a:rPr>
              <a:t>The layer in the upper atmosphere (stratosphere), some 15 to 30 km above the </a:t>
            </a:r>
            <a:r>
              <a:rPr b="1" sz="2000" lang="en-US">
                <a:solidFill>
                  <a:srgbClr val="000000"/>
                </a:solidFill>
                <a:latin typeface="굴림" pitchFamily="0" charset="-127"/>
                <a:ea typeface="굴림" pitchFamily="0" charset="-127"/>
              </a:rPr>
              <a:t> </a:t>
            </a:r>
            <a:r>
              <a:rPr b="1" sz="2000" lang="en-US">
                <a:solidFill>
                  <a:srgbClr val="000000"/>
                </a:solidFill>
                <a:latin typeface="굴림" pitchFamily="0" charset="-127"/>
                <a:ea typeface="굴림" pitchFamily="0" charset="-127"/>
              </a:rPr>
              <a:t> </a:t>
            </a:r>
            <a:r>
              <a:rPr b="1" sz="2000" lang="en-US">
                <a:solidFill>
                  <a:srgbClr val="000000"/>
                </a:solidFill>
                <a:latin typeface="굴림" pitchFamily="0" charset="-127"/>
                <a:ea typeface="굴림" pitchFamily="0" charset="-127"/>
              </a:rPr>
              <a:t> </a:t>
            </a:r>
            <a:r>
              <a:rPr b="1" sz="2000" lang="en-US">
                <a:solidFill>
                  <a:srgbClr val="000000"/>
                </a:solidFill>
                <a:latin typeface="굴림" pitchFamily="0" charset="-127"/>
                <a:ea typeface="굴림" pitchFamily="0" charset="-127"/>
              </a:rPr>
              <a:t>earth's surfae, in which most of the </a:t>
            </a:r>
            <a:r>
              <a:rPr b="1" sz="2000" lang="en-US">
                <a:solidFill>
                  <a:srgbClr val="000000"/>
                </a:solidFill>
                <a:latin typeface="굴림" pitchFamily="0" charset="-127"/>
                <a:ea typeface="굴림" pitchFamily="0" charset="-127"/>
              </a:rPr>
              <a:t>atmo</a:t>
            </a:r>
            <a:r>
              <a:rPr b="1" sz="2000" lang="en-US">
                <a:solidFill>
                  <a:srgbClr val="000000"/>
                </a:solidFill>
                <a:latin typeface="굴림" pitchFamily="0" charset="-127"/>
                <a:ea typeface="굴림" pitchFamily="0" charset="-127"/>
              </a:rPr>
              <a:t>-</a:t>
            </a:r>
            <a:r>
              <a:rPr b="1" sz="2000" lang="en-US">
                <a:solidFill>
                  <a:srgbClr val="000000"/>
                </a:solidFill>
                <a:latin typeface="굴림" pitchFamily="0" charset="-127"/>
                <a:ea typeface="굴림" pitchFamily="0" charset="-127"/>
              </a:rPr>
              <a:t>spheric ozone (about 90%) is concentrated is called the ozone layer.</a:t>
            </a:r>
            <a:r>
              <a:rPr b="1" sz="2000" lang="en-US">
                <a:solidFill>
                  <a:srgbClr val="000000"/>
                </a:solidFill>
                <a:latin typeface="굴림" pitchFamily="0" charset="-127"/>
                <a:ea typeface="굴림" pitchFamily="0" charset="-127"/>
              </a:rPr>
              <a:t>"</a:t>
            </a:r>
            <a:endParaRPr baseline="0" b="1" cap="none" sz="20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The ozone layer, absorbs most of the sun's ultra violet (uv) radiation and protects various life form the earth. It acts like a natural sunscreen for the earth. Therefore, the ozone layer is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often called the one shield for earth's </a:t>
            </a:r>
            <a:r>
              <a:rPr sz="1800" lang="en-US">
                <a:solidFill>
                  <a:srgbClr val="000000"/>
                </a:solidFill>
                <a:latin typeface="굴림" pitchFamily="0" charset="-127"/>
                <a:ea typeface="굴림" pitchFamily="0" charset="-127"/>
              </a:rPr>
              <a:t>protective umbrella.</a:t>
            </a:r>
            <a:endParaRPr baseline="0" b="0" cap="none" sz="1800" i="0" lang="en-US" normalizeH="0" spc="0" strike="noStrike" u="none">
              <a:solidFill>
                <a:srgbClr val="000000"/>
              </a:solidFill>
              <a:latin typeface="굴림" pitchFamily="0" charset="-127"/>
              <a:ea typeface="굴림" pitchFamily="0" charset="-127"/>
            </a:endParaRPr>
          </a:p>
        </p:txBody>
      </p:sp>
      <p:pic>
        <p:nvPicPr>
          <p:cNvPr id="2097184" name=""/>
          <p:cNvPicPr>
            <a:picLocks/>
          </p:cNvPicPr>
          <p:nvPr/>
        </p:nvPicPr>
        <p:blipFill>
          <a:blip xmlns:r="http://schemas.openxmlformats.org/officeDocument/2006/relationships" r:embed="rId1"/>
          <a:stretch>
            <a:fillRect/>
          </a:stretch>
        </p:blipFill>
        <p:spPr>
          <a:xfrm rot="17459">
            <a:off x="5310669" y="1550736"/>
            <a:ext cx="3890308" cy="4008841"/>
          </a:xfrm>
          <a:prstGeom prst="rec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1">
  <p:cSld>
    <p:spTree>
      <p:nvGrpSpPr>
        <p:cNvPr id="101" name=""/>
        <p:cNvGrpSpPr/>
        <p:nvPr/>
      </p:nvGrpSpPr>
      <p:grpSpPr>
        <a:xfrm rot="0">
          <a:off x="0" y="0"/>
          <a:ext cx="0" cy="0"/>
          <a:chOff x="0" y="0"/>
          <a:chExt cx="0" cy="0"/>
        </a:xfrm>
      </p:grpSpPr>
      <p:grpSp>
        <p:nvGrpSpPr>
          <p:cNvPr id="102" name=""/>
          <p:cNvGrpSpPr/>
          <p:nvPr/>
        </p:nvGrpSpPr>
        <p:grpSpPr>
          <a:xfrm rot="0">
            <a:off x="1331912" y="1773237"/>
            <a:ext cx="6516687" cy="792162"/>
            <a:chOff x="1331267" y="1772816"/>
            <a:chExt cx="6517097" cy="792088"/>
          </a:xfrm>
        </p:grpSpPr>
        <p:grpSp>
          <p:nvGrpSpPr>
            <p:cNvPr id="103" name=""/>
            <p:cNvGrpSpPr/>
            <p:nvPr/>
          </p:nvGrpSpPr>
          <p:grpSpPr>
            <a:xfrm rot="0">
              <a:off x="1331267" y="1772816"/>
              <a:ext cx="6517097" cy="792088"/>
              <a:chOff x="1331267" y="1304764"/>
              <a:chExt cx="6517097" cy="792088"/>
            </a:xfrm>
          </p:grpSpPr>
          <p:sp>
            <p:nvSpPr>
              <p:cNvPr id="1048633" name="직사각형 17"/>
              <p:cNvSpPr/>
              <p:nvPr/>
            </p:nvSpPr>
            <p:spPr>
              <a:xfrm rot="0">
                <a:off x="1331267" y="1304764"/>
                <a:ext cx="5616624" cy="792088"/>
              </a:xfrm>
              <a:prstGeom prst="rect"/>
              <a:gradFill rotWithShape="1">
                <a:gsLst>
                  <a:gs pos="0">
                    <a:schemeClr val="lt1">
                      <a:alpha val="100000"/>
                    </a:schemeClr>
                  </a:gs>
                  <a:gs pos="100000">
                    <a:srgbClr val="F2F2F2">
                      <a:alpha val="100000"/>
                    </a:srgbClr>
                  </a:gs>
                </a:gsLst>
                <a:lin ang="10800000" scaled="1"/>
              </a:gradFill>
              <a:ln w="12700" cap="flat" cmpd="sng">
                <a:solidFill>
                  <a:srgbClr val="7E95B7">
                    <a:alpha val="100000"/>
                  </a:srgbClr>
                </a:solidFill>
                <a:prstDash val="solid"/>
                <a:round/>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pPr algn="ctr" fontAlgn="base" lvl="0">
                  <a:spcBef>
                    <a:spcPct val="0"/>
                  </a:spcBef>
                  <a:spcAft>
                    <a:spcPct val="0"/>
                  </a:spcAft>
                  <a:buFontTx/>
                  <a:buNone/>
                </a:pPr>
                <a:endParaRPr altLang="en-US" sz="1800" lang="ko-KR">
                  <a:solidFill>
                    <a:srgbClr val="FFFFFF"/>
                  </a:solidFill>
                  <a:latin typeface="Malgun Gothic" pitchFamily="50" charset="-127"/>
                  <a:ea typeface="Malgun Gothic" pitchFamily="50" charset="-127"/>
                </a:endParaRPr>
              </a:p>
            </p:txBody>
          </p:sp>
          <p:sp>
            <p:nvSpPr>
              <p:cNvPr id="1048634" name="직사각형 18"/>
              <p:cNvSpPr/>
              <p:nvPr/>
            </p:nvSpPr>
            <p:spPr>
              <a:xfrm rot="5400000">
                <a:off x="7056276" y="1304764"/>
                <a:ext cx="792088" cy="792088"/>
              </a:xfrm>
              <a:prstGeom prst="rect"/>
              <a:solidFill>
                <a:srgbClr val="7E95B7"/>
              </a:solid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pPr algn="ctr" fontAlgn="base" lvl="0">
                  <a:spcBef>
                    <a:spcPct val="0"/>
                  </a:spcBef>
                  <a:spcAft>
                    <a:spcPct val="0"/>
                  </a:spcAft>
                  <a:buFontTx/>
                  <a:buNone/>
                </a:pPr>
                <a:endParaRPr altLang="en-US" sz="1800" lang="ko-KR">
                  <a:solidFill>
                    <a:srgbClr val="FFFFFF"/>
                  </a:solidFill>
                  <a:latin typeface="Malgun Gothic" pitchFamily="50" charset="-127"/>
                  <a:ea typeface="Malgun Gothic" pitchFamily="50" charset="-127"/>
                </a:endParaRPr>
              </a:p>
            </p:txBody>
          </p:sp>
          <p:sp>
            <p:nvSpPr>
              <p:cNvPr id="1048635" name="직각 삼각형 19"/>
              <p:cNvSpPr/>
              <p:nvPr/>
            </p:nvSpPr>
            <p:spPr>
              <a:xfrm rot="10800000" flipH="1">
                <a:off x="1331641" y="1304764"/>
                <a:ext cx="396043" cy="792088"/>
              </a:xfrm>
              <a:prstGeom prst="rtTriangle"/>
              <a:solidFill>
                <a:srgbClr val="7E95B7"/>
              </a:solid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pPr algn="ctr" fontAlgn="base" lvl="0">
                  <a:spcBef>
                    <a:spcPct val="0"/>
                  </a:spcBef>
                  <a:spcAft>
                    <a:spcPct val="0"/>
                  </a:spcAft>
                  <a:buFontTx/>
                  <a:buNone/>
                </a:pPr>
                <a:endParaRPr altLang="en-US" sz="1800" lang="ko-KR">
                  <a:solidFill>
                    <a:srgbClr val="FFFFFF"/>
                  </a:solidFill>
                  <a:latin typeface="Malgun Gothic" pitchFamily="50" charset="-127"/>
                  <a:ea typeface="Malgun Gothic" pitchFamily="50" charset="-127"/>
                </a:endParaRPr>
              </a:p>
            </p:txBody>
          </p:sp>
          <p:sp>
            <p:nvSpPr>
              <p:cNvPr id="1048636" name="직사각형 20"/>
              <p:cNvSpPr/>
              <p:nvPr/>
            </p:nvSpPr>
            <p:spPr>
              <a:xfrm rot="0">
                <a:off x="1871700" y="1481009"/>
                <a:ext cx="4896544" cy="266675"/>
              </a:xfrm>
              <a:prstGeom prst="rect"/>
              <a:noFill/>
              <a:ln>
                <a:noFill/>
              </a:ln>
            </p:spPr>
            <p:txBody>
              <a:bodyPr anchor="t" bIns="0" lIns="0" rIns="0" tIns="0" vert="horz">
                <a:spAutoFit/>
              </a:bodyPr>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pPr fontAlgn="base" lvl="0">
                  <a:spcBef>
                    <a:spcPct val="0"/>
                  </a:spcBef>
                  <a:spcAft>
                    <a:spcPct val="0"/>
                  </a:spcAft>
                  <a:buFontTx/>
                  <a:buNone/>
                </a:pPr>
                <a:r>
                  <a:rPr lang="en-US"/>
                  <a:t>I</a:t>
                </a:r>
                <a:r>
                  <a:rPr lang="en-US"/>
                  <a:t>N</a:t>
                </a:r>
                <a:r>
                  <a:rPr lang="en-US"/>
                  <a:t>T</a:t>
                </a:r>
                <a:r>
                  <a:rPr lang="en-US"/>
                  <a:t>R</a:t>
                </a:r>
                <a:r>
                  <a:rPr lang="en-US"/>
                  <a:t>O</a:t>
                </a:r>
                <a:r>
                  <a:rPr lang="en-US"/>
                  <a:t>DUCTION </a:t>
                </a:r>
                <a:endParaRPr altLang="en-US" lang="zh-CN"/>
              </a:p>
            </p:txBody>
          </p:sp>
        </p:grpSp>
        <p:sp>
          <p:nvSpPr>
            <p:cNvPr id="1048637" name="직사각형 43"/>
            <p:cNvSpPr/>
            <p:nvPr/>
          </p:nvSpPr>
          <p:spPr>
            <a:xfrm rot="0">
              <a:off x="7200292" y="1922639"/>
              <a:ext cx="534573" cy="492443"/>
            </a:xfrm>
            <a:prstGeom prst="rect"/>
            <a:noFill/>
            <a:ln>
              <a:noFill/>
            </a:ln>
          </p:spPr>
          <p:txBody>
            <a:bodyPr anchor="t" bIns="0" lIns="0" rIns="0" tIns="0" vert="horz">
              <a:spAutoFit/>
            </a:bodyPr>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pPr fontAlgn="base" indent="-400050" lvl="0" marL="400050">
                <a:spcBef>
                  <a:spcPct val="0"/>
                </a:spcBef>
                <a:spcAft>
                  <a:spcPct val="0"/>
                </a:spcAft>
                <a:buFontTx/>
                <a:buNone/>
              </a:pPr>
              <a:r>
                <a:rPr altLang="ko-KR" sz="3200" lang="en-US">
                  <a:solidFill>
                    <a:schemeClr val="lt1"/>
                  </a:solidFill>
                  <a:latin typeface="Arial Black" pitchFamily="34" charset="0"/>
                  <a:ea typeface="Malgun Gothic" pitchFamily="50" charset="-127"/>
                </a:rPr>
                <a:t>01</a:t>
              </a:r>
            </a:p>
          </p:txBody>
        </p:sp>
      </p:grpSp>
      <p:grpSp>
        <p:nvGrpSpPr>
          <p:cNvPr id="104" name=""/>
          <p:cNvGrpSpPr/>
          <p:nvPr/>
        </p:nvGrpSpPr>
        <p:grpSpPr>
          <a:xfrm rot="0">
            <a:off x="1331912" y="2690812"/>
            <a:ext cx="6516687" cy="792162"/>
            <a:chOff x="1331267" y="2744924"/>
            <a:chExt cx="6517097" cy="792088"/>
          </a:xfrm>
        </p:grpSpPr>
        <p:grpSp>
          <p:nvGrpSpPr>
            <p:cNvPr id="105" name=""/>
            <p:cNvGrpSpPr/>
            <p:nvPr/>
          </p:nvGrpSpPr>
          <p:grpSpPr>
            <a:xfrm rot="0">
              <a:off x="1331267" y="2744924"/>
              <a:ext cx="6517097" cy="792088"/>
              <a:chOff x="1331267" y="2276872"/>
              <a:chExt cx="6517097" cy="792088"/>
            </a:xfrm>
          </p:grpSpPr>
          <p:sp>
            <p:nvSpPr>
              <p:cNvPr id="1048638" name="직사각형 22"/>
              <p:cNvSpPr/>
              <p:nvPr/>
            </p:nvSpPr>
            <p:spPr>
              <a:xfrm rot="0">
                <a:off x="1331267" y="2276872"/>
                <a:ext cx="5616624" cy="792088"/>
              </a:xfrm>
              <a:prstGeom prst="rect"/>
              <a:noFill/>
              <a:ln w="12700" cap="flat" cmpd="sng">
                <a:solidFill>
                  <a:srgbClr val="EF7A83">
                    <a:alpha val="100000"/>
                  </a:srgbClr>
                </a:solidFill>
                <a:prstDash val="solid"/>
                <a:round/>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pPr algn="ctr" fontAlgn="base" lvl="0">
                  <a:spcBef>
                    <a:spcPct val="0"/>
                  </a:spcBef>
                  <a:spcAft>
                    <a:spcPct val="0"/>
                  </a:spcAft>
                  <a:buFontTx/>
                  <a:buNone/>
                </a:pPr>
                <a:r>
                  <a:rPr altLang="en-US" sz="1800" lang="en-US">
                    <a:solidFill>
                      <a:srgbClr val="000000"/>
                    </a:solidFill>
                    <a:latin typeface="Malgun Gothic" pitchFamily="50" charset="-127"/>
                    <a:ea typeface="Malgun Gothic" pitchFamily="50" charset="-127"/>
                  </a:rPr>
                  <a:t>S</a:t>
                </a:r>
                <a:r>
                  <a:rPr altLang="en-US" sz="1800" lang="en-US">
                    <a:solidFill>
                      <a:srgbClr val="000000"/>
                    </a:solidFill>
                    <a:latin typeface="Malgun Gothic" pitchFamily="50" charset="-127"/>
                    <a:ea typeface="Malgun Gothic" pitchFamily="50" charset="-127"/>
                  </a:rPr>
                  <a:t>ustainable </a:t>
                </a:r>
                <a:r>
                  <a:rPr altLang="en-US" sz="1800" lang="en-US">
                    <a:solidFill>
                      <a:srgbClr val="000000"/>
                    </a:solidFill>
                    <a:latin typeface="Malgun Gothic" pitchFamily="50" charset="-127"/>
                    <a:ea typeface="Malgun Gothic" pitchFamily="50" charset="-127"/>
                  </a:rPr>
                  <a:t>D</a:t>
                </a:r>
                <a:r>
                  <a:rPr altLang="en-US" sz="1800" lang="en-US">
                    <a:solidFill>
                      <a:srgbClr val="000000"/>
                    </a:solidFill>
                    <a:latin typeface="Malgun Gothic" pitchFamily="50" charset="-127"/>
                    <a:ea typeface="Malgun Gothic" pitchFamily="50" charset="-127"/>
                  </a:rPr>
                  <a:t>e</a:t>
                </a:r>
                <a:r>
                  <a:rPr altLang="en-US" sz="1800" lang="en-US">
                    <a:solidFill>
                      <a:srgbClr val="000000"/>
                    </a:solidFill>
                    <a:latin typeface="Malgun Gothic" pitchFamily="50" charset="-127"/>
                    <a:ea typeface="Malgun Gothic" pitchFamily="50" charset="-127"/>
                  </a:rPr>
                  <a:t>velopment </a:t>
                </a:r>
                <a:r>
                  <a:rPr altLang="en-US" sz="1800" lang="en-US">
                    <a:solidFill>
                      <a:srgbClr val="000000"/>
                    </a:solidFill>
                    <a:latin typeface="Malgun Gothic" pitchFamily="50" charset="-127"/>
                    <a:ea typeface="Malgun Gothic" pitchFamily="50" charset="-127"/>
                  </a:rPr>
                  <a:t>&amp;</a:t>
                </a:r>
                <a:r>
                  <a:rPr altLang="en-US" sz="1800" lang="en-US">
                    <a:solidFill>
                      <a:srgbClr val="000000"/>
                    </a:solidFill>
                    <a:latin typeface="Malgun Gothic" pitchFamily="50" charset="-127"/>
                    <a:ea typeface="Malgun Gothic" pitchFamily="50" charset="-127"/>
                  </a:rPr>
                  <a:t> Climate </a:t>
                </a:r>
                <a:r>
                  <a:rPr altLang="en-US" sz="1800" lang="en-US">
                    <a:solidFill>
                      <a:srgbClr val="000000"/>
                    </a:solidFill>
                    <a:latin typeface="Malgun Gothic" pitchFamily="50" charset="-127"/>
                    <a:ea typeface="Malgun Gothic" pitchFamily="50" charset="-127"/>
                  </a:rPr>
                  <a:t>change </a:t>
                </a:r>
                <a:endParaRPr altLang="en-US" sz="1800" lang="ko-KR">
                  <a:solidFill>
                    <a:srgbClr val="000000"/>
                  </a:solidFill>
                  <a:latin typeface="Malgun Gothic" pitchFamily="50" charset="-127"/>
                  <a:ea typeface="Malgun Gothic" pitchFamily="50" charset="-127"/>
                </a:endParaRPr>
              </a:p>
            </p:txBody>
          </p:sp>
          <p:sp>
            <p:nvSpPr>
              <p:cNvPr id="1048639" name="직사각형 23"/>
              <p:cNvSpPr/>
              <p:nvPr/>
            </p:nvSpPr>
            <p:spPr>
              <a:xfrm rot="5400000">
                <a:off x="7056276" y="2276872"/>
                <a:ext cx="792088" cy="792088"/>
              </a:xfrm>
              <a:prstGeom prst="rect"/>
              <a:solidFill>
                <a:srgbClr val="EF7A83"/>
              </a:solid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pPr algn="ctr" fontAlgn="base" lvl="0">
                  <a:spcBef>
                    <a:spcPct val="0"/>
                  </a:spcBef>
                  <a:spcAft>
                    <a:spcPct val="0"/>
                  </a:spcAft>
                  <a:buFontTx/>
                  <a:buNone/>
                </a:pPr>
                <a:endParaRPr altLang="en-US" sz="1800" lang="ko-KR">
                  <a:solidFill>
                    <a:srgbClr val="FFFFFF"/>
                  </a:solidFill>
                  <a:latin typeface="Malgun Gothic" pitchFamily="50" charset="-127"/>
                  <a:ea typeface="Malgun Gothic" pitchFamily="50" charset="-127"/>
                </a:endParaRPr>
              </a:p>
            </p:txBody>
          </p:sp>
          <p:sp>
            <p:nvSpPr>
              <p:cNvPr id="1048640" name="직각 삼각형 24"/>
              <p:cNvSpPr/>
              <p:nvPr/>
            </p:nvSpPr>
            <p:spPr>
              <a:xfrm rot="10800000" flipH="1">
                <a:off x="1331641" y="2276872"/>
                <a:ext cx="396043" cy="792088"/>
              </a:xfrm>
              <a:prstGeom prst="rtTriangle"/>
              <a:solidFill>
                <a:srgbClr val="EF7A83"/>
              </a:solid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pPr algn="ctr" fontAlgn="base" lvl="0">
                  <a:spcBef>
                    <a:spcPct val="0"/>
                  </a:spcBef>
                  <a:spcAft>
                    <a:spcPct val="0"/>
                  </a:spcAft>
                  <a:buFontTx/>
                  <a:buNone/>
                </a:pPr>
                <a:endParaRPr altLang="en-US" sz="1800" lang="ko-KR">
                  <a:solidFill>
                    <a:srgbClr val="FFFFFF"/>
                  </a:solidFill>
                  <a:latin typeface="Malgun Gothic" pitchFamily="50" charset="-127"/>
                  <a:ea typeface="Malgun Gothic" pitchFamily="50" charset="-127"/>
                </a:endParaRPr>
              </a:p>
            </p:txBody>
          </p:sp>
        </p:grpSp>
        <p:sp>
          <p:nvSpPr>
            <p:cNvPr id="1048641" name="직사각형 50"/>
            <p:cNvSpPr/>
            <p:nvPr/>
          </p:nvSpPr>
          <p:spPr>
            <a:xfrm rot="0">
              <a:off x="7200292" y="2894747"/>
              <a:ext cx="534573" cy="492443"/>
            </a:xfrm>
            <a:prstGeom prst="rect"/>
            <a:noFill/>
            <a:ln>
              <a:noFill/>
            </a:ln>
          </p:spPr>
          <p:txBody>
            <a:bodyPr anchor="t" bIns="0" lIns="0" rIns="0" tIns="0" vert="horz">
              <a:spAutoFit/>
            </a:bodyPr>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pPr fontAlgn="base" indent="-400050" lvl="0" marL="400050">
                <a:spcBef>
                  <a:spcPct val="0"/>
                </a:spcBef>
                <a:spcAft>
                  <a:spcPct val="0"/>
                </a:spcAft>
                <a:buFontTx/>
                <a:buNone/>
              </a:pPr>
              <a:r>
                <a:rPr altLang="ko-KR" sz="3200" lang="en-US">
                  <a:solidFill>
                    <a:schemeClr val="lt1"/>
                  </a:solidFill>
                  <a:latin typeface="Arial Black" pitchFamily="34" charset="0"/>
                  <a:ea typeface="Malgun Gothic" pitchFamily="50" charset="-127"/>
                </a:rPr>
                <a:t>02</a:t>
              </a:r>
            </a:p>
          </p:txBody>
        </p:sp>
      </p:grpSp>
      <p:grpSp>
        <p:nvGrpSpPr>
          <p:cNvPr id="106" name=""/>
          <p:cNvGrpSpPr/>
          <p:nvPr/>
        </p:nvGrpSpPr>
        <p:grpSpPr>
          <a:xfrm rot="0">
            <a:off x="1330550" y="3609844"/>
            <a:ext cx="6498966" cy="792291"/>
            <a:chOff x="1132872" y="3690565"/>
            <a:chExt cx="6715492" cy="818557"/>
          </a:xfrm>
        </p:grpSpPr>
        <p:grpSp>
          <p:nvGrpSpPr>
            <p:cNvPr id="107" name=""/>
            <p:cNvGrpSpPr/>
            <p:nvPr/>
          </p:nvGrpSpPr>
          <p:grpSpPr>
            <a:xfrm rot="0">
              <a:off x="1132872" y="3690565"/>
              <a:ext cx="6715492" cy="818557"/>
              <a:chOff x="1132872" y="3222513"/>
              <a:chExt cx="6715492" cy="818557"/>
            </a:xfrm>
          </p:grpSpPr>
          <p:sp>
            <p:nvSpPr>
              <p:cNvPr id="1048642" name="직사각형 26"/>
              <p:cNvSpPr/>
              <p:nvPr/>
            </p:nvSpPr>
            <p:spPr>
              <a:xfrm rot="0">
                <a:off x="1132872" y="3222513"/>
                <a:ext cx="5804280" cy="818554"/>
              </a:xfrm>
              <a:prstGeom prst="rect"/>
              <a:noFill/>
              <a:ln w="12700" cap="flat" cmpd="sng">
                <a:solidFill>
                  <a:srgbClr val="99D1A4">
                    <a:alpha val="100000"/>
                  </a:srgbClr>
                </a:solidFill>
                <a:prstDash val="solid"/>
                <a:round/>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pPr algn="ctr" fontAlgn="base" lvl="0">
                  <a:spcBef>
                    <a:spcPct val="0"/>
                  </a:spcBef>
                  <a:spcAft>
                    <a:spcPct val="0"/>
                  </a:spcAft>
                  <a:buFontTx/>
                  <a:buNone/>
                </a:pPr>
                <a:r>
                  <a:rPr altLang="en-US" sz="1800" lang="en-US">
                    <a:solidFill>
                      <a:srgbClr val="000000"/>
                    </a:solidFill>
                    <a:latin typeface="Malgun Gothic" pitchFamily="50" charset="-127"/>
                    <a:ea typeface="Malgun Gothic" pitchFamily="50" charset="-127"/>
                  </a:rPr>
                  <a:t>G</a:t>
                </a:r>
                <a:r>
                  <a:rPr altLang="en-US" sz="1800" lang="en-US">
                    <a:solidFill>
                      <a:srgbClr val="000000"/>
                    </a:solidFill>
                    <a:latin typeface="Malgun Gothic" pitchFamily="50" charset="-127"/>
                    <a:ea typeface="Malgun Gothic" pitchFamily="50" charset="-127"/>
                  </a:rPr>
                  <a:t>l</a:t>
                </a:r>
                <a:r>
                  <a:rPr altLang="en-US" sz="1800" lang="en-US">
                    <a:solidFill>
                      <a:srgbClr val="000000"/>
                    </a:solidFill>
                    <a:latin typeface="Malgun Gothic" pitchFamily="50" charset="-127"/>
                    <a:ea typeface="Malgun Gothic" pitchFamily="50" charset="-127"/>
                  </a:rPr>
                  <a:t>o</a:t>
                </a:r>
                <a:r>
                  <a:rPr altLang="en-US" sz="1800" lang="en-US">
                    <a:solidFill>
                      <a:srgbClr val="000000"/>
                    </a:solidFill>
                    <a:latin typeface="Malgun Gothic" pitchFamily="50" charset="-127"/>
                    <a:ea typeface="Malgun Gothic" pitchFamily="50" charset="-127"/>
                  </a:rPr>
                  <a:t>b</a:t>
                </a:r>
                <a:r>
                  <a:rPr altLang="en-US" sz="1800" lang="en-US">
                    <a:solidFill>
                      <a:srgbClr val="000000"/>
                    </a:solidFill>
                    <a:latin typeface="Malgun Gothic" pitchFamily="50" charset="-127"/>
                    <a:ea typeface="Malgun Gothic" pitchFamily="50" charset="-127"/>
                  </a:rPr>
                  <a:t>al </a:t>
                </a:r>
                <a:r>
                  <a:rPr altLang="en-US" sz="1800" lang="en-US">
                    <a:solidFill>
                      <a:srgbClr val="000000"/>
                    </a:solidFill>
                    <a:latin typeface="Malgun Gothic" pitchFamily="50" charset="-127"/>
                    <a:ea typeface="Malgun Gothic" pitchFamily="50" charset="-127"/>
                  </a:rPr>
                  <a:t>warming </a:t>
                </a:r>
                <a:r>
                  <a:rPr altLang="en-US" sz="1800" lang="en-US">
                    <a:solidFill>
                      <a:srgbClr val="000000"/>
                    </a:solidFill>
                    <a:latin typeface="Malgun Gothic" pitchFamily="50" charset="-127"/>
                    <a:ea typeface="Malgun Gothic" pitchFamily="50" charset="-127"/>
                  </a:rPr>
                  <a:t>&amp;</a:t>
                </a:r>
                <a:r>
                  <a:rPr altLang="en-US" sz="1800" lang="en-US">
                    <a:solidFill>
                      <a:srgbClr val="000000"/>
                    </a:solidFill>
                    <a:latin typeface="Malgun Gothic" pitchFamily="50" charset="-127"/>
                    <a:ea typeface="Malgun Gothic" pitchFamily="50" charset="-127"/>
                  </a:rPr>
                  <a:t> green </a:t>
                </a:r>
                <a:r>
                  <a:rPr altLang="en-US" sz="1800" lang="en-US">
                    <a:solidFill>
                      <a:srgbClr val="000000"/>
                    </a:solidFill>
                    <a:latin typeface="Malgun Gothic" pitchFamily="50" charset="-127"/>
                    <a:ea typeface="Malgun Gothic" pitchFamily="50" charset="-127"/>
                  </a:rPr>
                  <a:t>house </a:t>
                </a:r>
                <a:r>
                  <a:rPr altLang="en-US" sz="1800" lang="en-US">
                    <a:solidFill>
                      <a:srgbClr val="000000"/>
                    </a:solidFill>
                    <a:latin typeface="Malgun Gothic" pitchFamily="50" charset="-127"/>
                    <a:ea typeface="Malgun Gothic" pitchFamily="50" charset="-127"/>
                  </a:rPr>
                  <a:t>effect </a:t>
                </a:r>
                <a:endParaRPr altLang="en-US" sz="1800" lang="ko-KR">
                  <a:solidFill>
                    <a:srgbClr val="000000"/>
                  </a:solidFill>
                  <a:latin typeface="Malgun Gothic" pitchFamily="50" charset="-127"/>
                  <a:ea typeface="Malgun Gothic" pitchFamily="50" charset="-127"/>
                </a:endParaRPr>
              </a:p>
            </p:txBody>
          </p:sp>
          <p:sp>
            <p:nvSpPr>
              <p:cNvPr id="1048643" name="직사각형 27"/>
              <p:cNvSpPr/>
              <p:nvPr/>
            </p:nvSpPr>
            <p:spPr>
              <a:xfrm rot="5400000">
                <a:off x="7056276" y="3248980"/>
                <a:ext cx="792088" cy="792088"/>
              </a:xfrm>
              <a:prstGeom prst="rect"/>
              <a:solidFill>
                <a:srgbClr val="99D1A4"/>
              </a:solid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pPr algn="ctr" fontAlgn="base" lvl="0">
                  <a:spcBef>
                    <a:spcPct val="0"/>
                  </a:spcBef>
                  <a:spcAft>
                    <a:spcPct val="0"/>
                  </a:spcAft>
                  <a:buFontTx/>
                  <a:buNone/>
                </a:pPr>
                <a:endParaRPr altLang="en-US" sz="1800" lang="ko-KR">
                  <a:solidFill>
                    <a:srgbClr val="FFFFFF"/>
                  </a:solidFill>
                  <a:latin typeface="Malgun Gothic" pitchFamily="50" charset="-127"/>
                  <a:ea typeface="Malgun Gothic" pitchFamily="50" charset="-127"/>
                </a:endParaRPr>
              </a:p>
            </p:txBody>
          </p:sp>
          <p:sp>
            <p:nvSpPr>
              <p:cNvPr id="1048644" name="직각 삼각형 28"/>
              <p:cNvSpPr/>
              <p:nvPr/>
            </p:nvSpPr>
            <p:spPr>
              <a:xfrm rot="10800000" flipH="1">
                <a:off x="1134279" y="3248982"/>
                <a:ext cx="396043" cy="792088"/>
              </a:xfrm>
              <a:prstGeom prst="rtTriangle"/>
              <a:solidFill>
                <a:srgbClr val="99D1A4"/>
              </a:solid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pPr algn="ctr" fontAlgn="base" lvl="0">
                  <a:spcBef>
                    <a:spcPct val="0"/>
                  </a:spcBef>
                  <a:spcAft>
                    <a:spcPct val="0"/>
                  </a:spcAft>
                  <a:buFontTx/>
                  <a:buNone/>
                </a:pPr>
                <a:endParaRPr altLang="en-US" sz="1800" lang="ko-KR">
                  <a:solidFill>
                    <a:srgbClr val="FFFFFF"/>
                  </a:solidFill>
                  <a:latin typeface="Malgun Gothic" pitchFamily="50" charset="-127"/>
                  <a:ea typeface="Malgun Gothic" pitchFamily="50" charset="-127"/>
                </a:endParaRPr>
              </a:p>
            </p:txBody>
          </p:sp>
        </p:grpSp>
        <p:sp>
          <p:nvSpPr>
            <p:cNvPr id="1048645" name="직사각형 51"/>
            <p:cNvSpPr/>
            <p:nvPr/>
          </p:nvSpPr>
          <p:spPr>
            <a:xfrm rot="0">
              <a:off x="7200292" y="3866855"/>
              <a:ext cx="534573" cy="504214"/>
            </a:xfrm>
            <a:prstGeom prst="rect"/>
            <a:noFill/>
            <a:ln>
              <a:noFill/>
            </a:ln>
          </p:spPr>
          <p:txBody>
            <a:bodyPr anchor="t" bIns="0" lIns="0" rIns="0" tIns="0" vert="horz">
              <a:spAutoFit/>
            </a:bodyPr>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pPr fontAlgn="base" indent="-400050" lvl="0" marL="400050">
                <a:spcBef>
                  <a:spcPct val="0"/>
                </a:spcBef>
                <a:spcAft>
                  <a:spcPct val="0"/>
                </a:spcAft>
                <a:buFontTx/>
                <a:buNone/>
              </a:pPr>
              <a:r>
                <a:rPr altLang="ko-KR" sz="3200" lang="en-US">
                  <a:solidFill>
                    <a:schemeClr val="lt1"/>
                  </a:solidFill>
                  <a:latin typeface="Arial Black" pitchFamily="34" charset="0"/>
                  <a:ea typeface="Malgun Gothic" pitchFamily="50" charset="-127"/>
                </a:rPr>
                <a:t>03</a:t>
              </a:r>
            </a:p>
          </p:txBody>
        </p:sp>
      </p:grpSp>
      <p:grpSp>
        <p:nvGrpSpPr>
          <p:cNvPr id="108" name=""/>
          <p:cNvGrpSpPr/>
          <p:nvPr/>
        </p:nvGrpSpPr>
        <p:grpSpPr>
          <a:xfrm rot="0">
            <a:off x="1332286" y="4527550"/>
            <a:ext cx="6516313" cy="792162"/>
            <a:chOff x="1331641" y="4689140"/>
            <a:chExt cx="6516723" cy="792088"/>
          </a:xfrm>
        </p:grpSpPr>
        <p:grpSp>
          <p:nvGrpSpPr>
            <p:cNvPr id="109" name=""/>
            <p:cNvGrpSpPr/>
            <p:nvPr/>
          </p:nvGrpSpPr>
          <p:grpSpPr>
            <a:xfrm rot="0">
              <a:off x="1331641" y="4689140"/>
              <a:ext cx="6516723" cy="792088"/>
              <a:chOff x="1331641" y="4221088"/>
              <a:chExt cx="6516723" cy="792088"/>
            </a:xfrm>
          </p:grpSpPr>
          <p:sp>
            <p:nvSpPr>
              <p:cNvPr id="1048646" name="직사각형 31"/>
              <p:cNvSpPr/>
              <p:nvPr/>
            </p:nvSpPr>
            <p:spPr>
              <a:xfrm rot="5400000">
                <a:off x="7056276" y="4221088"/>
                <a:ext cx="792088" cy="792088"/>
              </a:xfrm>
              <a:prstGeom prst="rect"/>
              <a:solidFill>
                <a:srgbClr val="7AC2C4"/>
              </a:solid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pPr algn="ctr" fontAlgn="base" lvl="0">
                  <a:spcBef>
                    <a:spcPct val="0"/>
                  </a:spcBef>
                  <a:spcAft>
                    <a:spcPct val="0"/>
                  </a:spcAft>
                  <a:buFontTx/>
                  <a:buNone/>
                </a:pPr>
                <a:endParaRPr altLang="en-US" sz="1800" lang="ko-KR">
                  <a:solidFill>
                    <a:srgbClr val="FFFFFF"/>
                  </a:solidFill>
                  <a:latin typeface="Malgun Gothic" pitchFamily="50" charset="-127"/>
                  <a:ea typeface="Malgun Gothic" pitchFamily="50" charset="-127"/>
                </a:endParaRPr>
              </a:p>
            </p:txBody>
          </p:sp>
          <p:sp>
            <p:nvSpPr>
              <p:cNvPr id="1048647" name="직각 삼각형 32"/>
              <p:cNvSpPr/>
              <p:nvPr/>
            </p:nvSpPr>
            <p:spPr>
              <a:xfrm rot="10800000" flipH="1">
                <a:off x="1331641" y="4221088"/>
                <a:ext cx="396043" cy="792088"/>
              </a:xfrm>
              <a:prstGeom prst="rtTriangle"/>
              <a:solidFill>
                <a:srgbClr val="7AC2C4"/>
              </a:solid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pPr algn="ctr" fontAlgn="base" lvl="0">
                  <a:spcBef>
                    <a:spcPct val="0"/>
                  </a:spcBef>
                  <a:spcAft>
                    <a:spcPct val="0"/>
                  </a:spcAft>
                  <a:buFontTx/>
                  <a:buNone/>
                </a:pPr>
                <a:endParaRPr altLang="en-US" sz="1800" lang="ko-KR">
                  <a:solidFill>
                    <a:srgbClr val="FFFFFF"/>
                  </a:solidFill>
                  <a:latin typeface="Malgun Gothic" pitchFamily="50" charset="-127"/>
                  <a:ea typeface="Malgun Gothic" pitchFamily="50" charset="-127"/>
                </a:endParaRPr>
              </a:p>
            </p:txBody>
          </p:sp>
        </p:grpSp>
        <p:sp>
          <p:nvSpPr>
            <p:cNvPr id="1048648" name="직사각형 52"/>
            <p:cNvSpPr/>
            <p:nvPr/>
          </p:nvSpPr>
          <p:spPr>
            <a:xfrm rot="0">
              <a:off x="7200292" y="4838963"/>
              <a:ext cx="534573" cy="492443"/>
            </a:xfrm>
            <a:prstGeom prst="rect"/>
            <a:noFill/>
            <a:ln>
              <a:noFill/>
            </a:ln>
          </p:spPr>
          <p:txBody>
            <a:bodyPr anchor="t" bIns="0" lIns="0" rIns="0" tIns="0" vert="horz">
              <a:spAutoFit/>
            </a:bodyPr>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pPr fontAlgn="base" indent="-400050" lvl="0" marL="400050">
                <a:spcBef>
                  <a:spcPct val="0"/>
                </a:spcBef>
                <a:spcAft>
                  <a:spcPct val="0"/>
                </a:spcAft>
                <a:buFontTx/>
                <a:buNone/>
              </a:pPr>
              <a:r>
                <a:rPr altLang="ko-KR" sz="3200" lang="en-US">
                  <a:solidFill>
                    <a:schemeClr val="lt1"/>
                  </a:solidFill>
                  <a:latin typeface="Arial Black" pitchFamily="34" charset="0"/>
                  <a:ea typeface="Malgun Gothic" pitchFamily="50" charset="-127"/>
                </a:rPr>
                <a:t>04</a:t>
              </a:r>
            </a:p>
          </p:txBody>
        </p:sp>
      </p:grpSp>
      <p:grpSp>
        <p:nvGrpSpPr>
          <p:cNvPr id="110" name=""/>
          <p:cNvGrpSpPr/>
          <p:nvPr/>
        </p:nvGrpSpPr>
        <p:grpSpPr>
          <a:xfrm rot="0">
            <a:off x="1331912" y="5445125"/>
            <a:ext cx="6516687" cy="792162"/>
            <a:chOff x="1331267" y="5661248"/>
            <a:chExt cx="6517097" cy="792088"/>
          </a:xfrm>
        </p:grpSpPr>
        <p:grpSp>
          <p:nvGrpSpPr>
            <p:cNvPr id="111" name=""/>
            <p:cNvGrpSpPr/>
            <p:nvPr/>
          </p:nvGrpSpPr>
          <p:grpSpPr>
            <a:xfrm rot="0">
              <a:off x="1331267" y="5661248"/>
              <a:ext cx="6517097" cy="792088"/>
              <a:chOff x="1331267" y="5193196"/>
              <a:chExt cx="6517097" cy="792088"/>
            </a:xfrm>
          </p:grpSpPr>
          <p:sp>
            <p:nvSpPr>
              <p:cNvPr id="1048649" name="직사각형 34"/>
              <p:cNvSpPr/>
              <p:nvPr/>
            </p:nvSpPr>
            <p:spPr>
              <a:xfrm rot="0">
                <a:off x="1331267" y="5193196"/>
                <a:ext cx="5616624" cy="792088"/>
              </a:xfrm>
              <a:prstGeom prst="rect"/>
              <a:noFill/>
              <a:ln w="12700" cap="flat" cmpd="sng">
                <a:solidFill>
                  <a:srgbClr val="788078">
                    <a:alpha val="100000"/>
                  </a:srgbClr>
                </a:solidFill>
                <a:prstDash val="solid"/>
                <a:round/>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pPr algn="ctr" fontAlgn="base" lvl="0">
                  <a:spcBef>
                    <a:spcPct val="0"/>
                  </a:spcBef>
                  <a:spcAft>
                    <a:spcPct val="0"/>
                  </a:spcAft>
                  <a:buFontTx/>
                  <a:buNone/>
                </a:pPr>
                <a:r>
                  <a:rPr altLang="en-US" sz="1800" lang="en-US">
                    <a:solidFill>
                      <a:srgbClr val="000000"/>
                    </a:solidFill>
                    <a:latin typeface="Malgun Gothic" pitchFamily="50" charset="-127"/>
                    <a:ea typeface="Malgun Gothic" pitchFamily="50" charset="-127"/>
                  </a:rPr>
                  <a:t>C</a:t>
                </a:r>
                <a:r>
                  <a:rPr altLang="en-US" sz="1800" lang="en-US">
                    <a:solidFill>
                      <a:srgbClr val="000000"/>
                    </a:solidFill>
                    <a:latin typeface="Malgun Gothic" pitchFamily="50" charset="-127"/>
                    <a:ea typeface="Malgun Gothic" pitchFamily="50" charset="-127"/>
                  </a:rPr>
                  <a:t>a</a:t>
                </a:r>
                <a:r>
                  <a:rPr altLang="en-US" sz="1800" lang="en-US">
                    <a:solidFill>
                      <a:srgbClr val="000000"/>
                    </a:solidFill>
                    <a:latin typeface="Malgun Gothic" pitchFamily="50" charset="-127"/>
                    <a:ea typeface="Malgun Gothic" pitchFamily="50" charset="-127"/>
                  </a:rPr>
                  <a:t>r</a:t>
                </a:r>
                <a:r>
                  <a:rPr altLang="en-US" sz="1800" lang="en-US">
                    <a:solidFill>
                      <a:srgbClr val="000000"/>
                    </a:solidFill>
                    <a:latin typeface="Malgun Gothic" pitchFamily="50" charset="-127"/>
                    <a:ea typeface="Malgun Gothic" pitchFamily="50" charset="-127"/>
                  </a:rPr>
                  <a:t>b</a:t>
                </a:r>
                <a:r>
                  <a:rPr altLang="en-US" sz="1800" lang="en-US">
                    <a:solidFill>
                      <a:srgbClr val="000000"/>
                    </a:solidFill>
                    <a:latin typeface="Malgun Gothic" pitchFamily="50" charset="-127"/>
                    <a:ea typeface="Malgun Gothic" pitchFamily="50" charset="-127"/>
                  </a:rPr>
                  <a:t>on </a:t>
                </a:r>
                <a:r>
                  <a:rPr altLang="en-US" sz="1800" lang="en-US">
                    <a:solidFill>
                      <a:srgbClr val="000000"/>
                    </a:solidFill>
                    <a:latin typeface="Malgun Gothic" pitchFamily="50" charset="-127"/>
                    <a:ea typeface="Malgun Gothic" pitchFamily="50" charset="-127"/>
                  </a:rPr>
                  <a:t>f</a:t>
                </a:r>
                <a:r>
                  <a:rPr altLang="en-US" sz="1800" lang="en-US">
                    <a:solidFill>
                      <a:srgbClr val="000000"/>
                    </a:solidFill>
                    <a:latin typeface="Malgun Gothic" pitchFamily="50" charset="-127"/>
                    <a:ea typeface="Malgun Gothic" pitchFamily="50" charset="-127"/>
                  </a:rPr>
                  <a:t>o</a:t>
                </a:r>
                <a:r>
                  <a:rPr altLang="en-US" sz="1800" lang="en-US">
                    <a:solidFill>
                      <a:srgbClr val="000000"/>
                    </a:solidFill>
                    <a:latin typeface="Malgun Gothic" pitchFamily="50" charset="-127"/>
                    <a:ea typeface="Malgun Gothic" pitchFamily="50" charset="-127"/>
                  </a:rPr>
                  <a:t>o</a:t>
                </a:r>
                <a:r>
                  <a:rPr altLang="en-US" sz="1800" lang="en-US">
                    <a:solidFill>
                      <a:srgbClr val="000000"/>
                    </a:solidFill>
                    <a:latin typeface="Malgun Gothic" pitchFamily="50" charset="-127"/>
                    <a:ea typeface="Malgun Gothic" pitchFamily="50" charset="-127"/>
                  </a:rPr>
                  <a:t>tprint </a:t>
                </a:r>
                <a:r>
                  <a:rPr altLang="en-US" sz="1800" lang="en-US">
                    <a:solidFill>
                      <a:srgbClr val="000000"/>
                    </a:solidFill>
                    <a:latin typeface="Malgun Gothic" pitchFamily="50" charset="-127"/>
                    <a:ea typeface="Malgun Gothic" pitchFamily="50" charset="-127"/>
                  </a:rPr>
                  <a:t>&amp;</a:t>
                </a:r>
                <a:r>
                  <a:rPr altLang="en-US" sz="1800" lang="en-US">
                    <a:solidFill>
                      <a:srgbClr val="000000"/>
                    </a:solidFill>
                    <a:latin typeface="Malgun Gothic" pitchFamily="50" charset="-127"/>
                    <a:ea typeface="Malgun Gothic" pitchFamily="50" charset="-127"/>
                  </a:rPr>
                  <a:t>C</a:t>
                </a:r>
                <a:r>
                  <a:rPr altLang="en-US" sz="1800" lang="en-US">
                    <a:solidFill>
                      <a:srgbClr val="000000"/>
                    </a:solidFill>
                    <a:latin typeface="Malgun Gothic" pitchFamily="50" charset="-127"/>
                    <a:ea typeface="Malgun Gothic" pitchFamily="50" charset="-127"/>
                  </a:rPr>
                  <a:t>D</a:t>
                </a:r>
                <a:r>
                  <a:rPr altLang="en-US" sz="1800" lang="en-US">
                    <a:solidFill>
                      <a:srgbClr val="000000"/>
                    </a:solidFill>
                    <a:latin typeface="Malgun Gothic" pitchFamily="50" charset="-127"/>
                    <a:ea typeface="Malgun Gothic" pitchFamily="50" charset="-127"/>
                  </a:rPr>
                  <a:t>M</a:t>
                </a:r>
                <a:endParaRPr altLang="en-US" sz="1800" lang="ko-KR">
                  <a:solidFill>
                    <a:srgbClr val="FFFFFF"/>
                  </a:solidFill>
                  <a:latin typeface="Malgun Gothic" pitchFamily="50" charset="-127"/>
                  <a:ea typeface="Malgun Gothic" pitchFamily="50" charset="-127"/>
                </a:endParaRPr>
              </a:p>
            </p:txBody>
          </p:sp>
          <p:sp>
            <p:nvSpPr>
              <p:cNvPr id="1048650" name="직사각형 35"/>
              <p:cNvSpPr/>
              <p:nvPr/>
            </p:nvSpPr>
            <p:spPr>
              <a:xfrm rot="5400000">
                <a:off x="7056276" y="5193196"/>
                <a:ext cx="792088" cy="792088"/>
              </a:xfrm>
              <a:prstGeom prst="rect"/>
              <a:solidFill>
                <a:srgbClr val="788078"/>
              </a:solid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pPr algn="ctr" fontAlgn="base" lvl="0">
                  <a:spcBef>
                    <a:spcPct val="0"/>
                  </a:spcBef>
                  <a:spcAft>
                    <a:spcPct val="0"/>
                  </a:spcAft>
                  <a:buFontTx/>
                  <a:buNone/>
                </a:pPr>
                <a:endParaRPr altLang="en-US" sz="1800" lang="ko-KR">
                  <a:solidFill>
                    <a:srgbClr val="FFFFFF"/>
                  </a:solidFill>
                  <a:latin typeface="Malgun Gothic" pitchFamily="50" charset="-127"/>
                  <a:ea typeface="Malgun Gothic" pitchFamily="50" charset="-127"/>
                </a:endParaRPr>
              </a:p>
            </p:txBody>
          </p:sp>
          <p:sp>
            <p:nvSpPr>
              <p:cNvPr id="1048651" name="직각 삼각형 36"/>
              <p:cNvSpPr/>
              <p:nvPr/>
            </p:nvSpPr>
            <p:spPr>
              <a:xfrm rot="10800000" flipH="1">
                <a:off x="1331641" y="5193196"/>
                <a:ext cx="396043" cy="792088"/>
              </a:xfrm>
              <a:prstGeom prst="rtTriangle"/>
              <a:solidFill>
                <a:srgbClr val="788078"/>
              </a:solid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pPr algn="ctr" fontAlgn="base" lvl="0">
                  <a:spcBef>
                    <a:spcPct val="0"/>
                  </a:spcBef>
                  <a:spcAft>
                    <a:spcPct val="0"/>
                  </a:spcAft>
                  <a:buFontTx/>
                  <a:buNone/>
                </a:pPr>
                <a:endParaRPr altLang="en-US" sz="1800" lang="ko-KR">
                  <a:solidFill>
                    <a:srgbClr val="FFFFFF"/>
                  </a:solidFill>
                  <a:latin typeface="Malgun Gothic" pitchFamily="50" charset="-127"/>
                  <a:ea typeface="Malgun Gothic" pitchFamily="50" charset="-127"/>
                </a:endParaRPr>
              </a:p>
            </p:txBody>
          </p:sp>
        </p:grpSp>
        <p:sp>
          <p:nvSpPr>
            <p:cNvPr id="1048652" name="직사각형 53"/>
            <p:cNvSpPr/>
            <p:nvPr/>
          </p:nvSpPr>
          <p:spPr>
            <a:xfrm rot="0">
              <a:off x="7200292" y="5811071"/>
              <a:ext cx="534573" cy="492443"/>
            </a:xfrm>
            <a:prstGeom prst="rect"/>
            <a:noFill/>
            <a:ln>
              <a:noFill/>
            </a:ln>
          </p:spPr>
          <p:txBody>
            <a:bodyPr anchor="t" bIns="0" lIns="0" rIns="0" tIns="0" vert="horz">
              <a:spAutoFit/>
            </a:bodyPr>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pPr fontAlgn="base" indent="-400050" lvl="0" marL="400050">
                <a:spcBef>
                  <a:spcPct val="0"/>
                </a:spcBef>
                <a:spcAft>
                  <a:spcPct val="0"/>
                </a:spcAft>
                <a:buFontTx/>
                <a:buNone/>
              </a:pPr>
              <a:r>
                <a:rPr altLang="ko-KR" sz="3200" lang="en-US">
                  <a:solidFill>
                    <a:schemeClr val="lt1"/>
                  </a:solidFill>
                  <a:latin typeface="Arial Black" pitchFamily="34" charset="0"/>
                  <a:ea typeface="Malgun Gothic" pitchFamily="50" charset="-127"/>
                </a:rPr>
                <a:t>05</a:t>
              </a:r>
            </a:p>
          </p:txBody>
        </p:sp>
      </p:grpSp>
      <p:sp>
        <p:nvSpPr>
          <p:cNvPr id="1048653" name="TextBox 47"/>
          <p:cNvSpPr txBox="1"/>
          <p:nvPr/>
        </p:nvSpPr>
        <p:spPr>
          <a:xfrm rot="0">
            <a:off x="900112" y="908050"/>
            <a:ext cx="2087562" cy="492125"/>
          </a:xfrm>
          <a:prstGeom prst="rect"/>
          <a:noFill/>
          <a:ln>
            <a:noFill/>
          </a:ln>
        </p:spPr>
        <p:txBody>
          <a:bodyPr anchor="t" bIns="0" lIns="0" rIns="0" tIns="0" vert="horz">
            <a:spAutoFit/>
          </a:bodyPr>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pPr fontAlgn="base" lvl="0">
              <a:spcBef>
                <a:spcPct val="0"/>
              </a:spcBef>
              <a:spcAft>
                <a:spcPct val="0"/>
              </a:spcAft>
              <a:buFontTx/>
              <a:buNone/>
            </a:pPr>
            <a:r>
              <a:rPr altLang="ko-KR" b="1" sz="3200" lang="en-US">
                <a:effectLst>
                  <a:outerShdw algn="tl" blurRad="38100" dir="2700000" dist="38100">
                    <a:srgbClr val="C0C0C0"/>
                  </a:outerShdw>
                </a:effectLst>
                <a:latin typeface="Arial Black" pitchFamily="34" charset="0"/>
                <a:ea typeface="Malgun Gothic" pitchFamily="50" charset="-127"/>
              </a:rPr>
              <a:t>Contents</a:t>
            </a:r>
          </a:p>
        </p:txBody>
      </p:sp>
      <p:sp>
        <p:nvSpPr>
          <p:cNvPr id="1048654" name="직사각형 146"/>
          <p:cNvSpPr/>
          <p:nvPr/>
        </p:nvSpPr>
        <p:spPr>
          <a:xfrm rot="0">
            <a:off x="827087" y="1449387"/>
            <a:ext cx="7597775" cy="358139"/>
          </a:xfrm>
          <a:prstGeom prst="rect"/>
          <a:noFill/>
          <a:ln>
            <a:noFill/>
          </a:ln>
        </p:spPr>
        <p:txBody>
          <a:bodyPr anchor="t" bIns="45720" lIns="91440" rIns="91440" tIns="45720" vert="horz">
            <a:spAutoFit/>
          </a:bodyPr>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pPr lvl="0"/>
          </a:p>
        </p:txBody>
      </p:sp>
      <p:sp>
        <p:nvSpPr>
          <p:cNvPr id="1048655" name=""/>
          <p:cNvSpPr txBox="1"/>
          <p:nvPr/>
        </p:nvSpPr>
        <p:spPr>
          <a:xfrm>
            <a:off x="2320429" y="4744560"/>
            <a:ext cx="4000000" cy="358140"/>
          </a:xfrm>
          <a:prstGeom prst="rect"/>
        </p:spPr>
        <p:txBody>
          <a:bodyPr rtlCol="0" wrap="square">
            <a:spAutoFit/>
          </a:bodyPr>
          <a:p>
            <a:r>
              <a:rPr baseline="0" b="0" cap="none" sz="1800" i="0" lang="en-US" normalizeH="0" spc="0" strike="noStrike" u="none">
                <a:solidFill>
                  <a:srgbClr val="000000"/>
                </a:solidFill>
                <a:latin typeface="Malgun Gothic" pitchFamily="50" charset="-127"/>
                <a:ea typeface="Malgun Gothic" pitchFamily="50" charset="-127"/>
              </a:rPr>
              <a:t>A</a:t>
            </a:r>
            <a:r>
              <a:rPr baseline="0" b="0" cap="none" sz="1800" i="0" lang="en-US" normalizeH="0" spc="0" strike="noStrike" u="none">
                <a:solidFill>
                  <a:srgbClr val="000000"/>
                </a:solidFill>
                <a:latin typeface="Malgun Gothic" pitchFamily="50" charset="-127"/>
                <a:ea typeface="Malgun Gothic" pitchFamily="50" charset="-127"/>
              </a:rPr>
              <a:t>c</a:t>
            </a:r>
            <a:r>
              <a:rPr baseline="0" b="0" cap="none" sz="1800" i="0" lang="en-US" normalizeH="0" spc="0" strike="noStrike" u="none">
                <a:solidFill>
                  <a:srgbClr val="000000"/>
                </a:solidFill>
                <a:latin typeface="Malgun Gothic" pitchFamily="50" charset="-127"/>
                <a:ea typeface="Malgun Gothic" pitchFamily="50" charset="-127"/>
              </a:rPr>
              <a:t>i</a:t>
            </a:r>
            <a:r>
              <a:rPr baseline="0" b="0" cap="none" sz="1800" i="0" lang="en-US" normalizeH="0" spc="0" strike="noStrike" u="none">
                <a:solidFill>
                  <a:srgbClr val="000000"/>
                </a:solidFill>
                <a:latin typeface="Malgun Gothic" pitchFamily="50" charset="-127"/>
                <a:ea typeface="Malgun Gothic" pitchFamily="50" charset="-127"/>
              </a:rPr>
              <a:t>d</a:t>
            </a:r>
            <a:r>
              <a:rPr baseline="0" b="0" cap="none" sz="1800" i="0" lang="en-US" normalizeH="0" spc="0" strike="noStrike" u="none">
                <a:solidFill>
                  <a:srgbClr val="000000"/>
                </a:solidFill>
                <a:latin typeface="Malgun Gothic" pitchFamily="50" charset="-127"/>
                <a:ea typeface="Malgun Gothic" pitchFamily="50" charset="-127"/>
              </a:rPr>
              <a:t> </a:t>
            </a:r>
            <a:r>
              <a:rPr baseline="0" b="0" cap="none" sz="1800" i="0" lang="en-US" normalizeH="0" spc="0" strike="noStrike" u="none">
                <a:solidFill>
                  <a:srgbClr val="000000"/>
                </a:solidFill>
                <a:latin typeface="Malgun Gothic" pitchFamily="50" charset="-127"/>
                <a:ea typeface="Malgun Gothic" pitchFamily="50" charset="-127"/>
              </a:rPr>
              <a:t>rain </a:t>
            </a:r>
            <a:r>
              <a:rPr baseline="0" b="0" cap="none" sz="1800" i="0" lang="en-US" normalizeH="0" spc="0" strike="noStrike" u="none">
                <a:solidFill>
                  <a:srgbClr val="000000"/>
                </a:solidFill>
                <a:latin typeface="Malgun Gothic" pitchFamily="50" charset="-127"/>
                <a:ea typeface="Malgun Gothic" pitchFamily="50" charset="-127"/>
              </a:rPr>
              <a:t>&amp;</a:t>
            </a:r>
            <a:r>
              <a:rPr baseline="0" b="0" cap="none" sz="1800" i="0" lang="en-US" normalizeH="0" spc="0" strike="noStrike" u="none">
                <a:solidFill>
                  <a:srgbClr val="000000"/>
                </a:solidFill>
                <a:latin typeface="Malgun Gothic" pitchFamily="50" charset="-127"/>
                <a:ea typeface="Malgun Gothic" pitchFamily="50" charset="-127"/>
              </a:rPr>
              <a:t> Ozone </a:t>
            </a:r>
            <a:r>
              <a:rPr baseline="0" b="0" cap="none" sz="1800" i="0" lang="en-US" normalizeH="0" spc="0" strike="noStrike" u="none">
                <a:solidFill>
                  <a:srgbClr val="000000"/>
                </a:solidFill>
                <a:latin typeface="Malgun Gothic" pitchFamily="50" charset="-127"/>
                <a:ea typeface="Malgun Gothic" pitchFamily="50" charset="-127"/>
              </a:rPr>
              <a:t>layer </a:t>
            </a:r>
            <a:r>
              <a:rPr baseline="0" b="0" cap="none" sz="1800" i="0" lang="en-US" normalizeH="0" spc="0" strike="noStrike" u="none">
                <a:solidFill>
                  <a:srgbClr val="000000"/>
                </a:solidFill>
                <a:latin typeface="Malgun Gothic" pitchFamily="50" charset="-127"/>
                <a:ea typeface="Malgun Gothic" pitchFamily="50" charset="-127"/>
              </a:rPr>
              <a:t>depletion </a:t>
            </a:r>
            <a:endParaRPr baseline="0" b="0" cap="none" sz="1800" i="0" lang="en-US" normalizeH="0" spc="0" strike="noStrike" u="none">
              <a:solidFill>
                <a:srgbClr val="000000"/>
              </a:solidFill>
              <a:latin typeface="Malgun Gothic" pitchFamily="50" charset="-127"/>
              <a:ea typeface="Malgun Gothic" pitchFamily="50" charset="-127"/>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31" name=""/>
        <p:cNvGrpSpPr/>
        <p:nvPr/>
      </p:nvGrpSpPr>
      <p:grpSpPr>
        <a:xfrm>
          <a:off x="0" y="0"/>
          <a:ext cx="0" cy="0"/>
          <a:chOff x="0" y="0"/>
          <a:chExt cx="0" cy="0"/>
        </a:xfrm>
      </p:grpSpPr>
      <p:sp>
        <p:nvSpPr>
          <p:cNvPr id="1048716" name=""/>
          <p:cNvSpPr txBox="1"/>
          <p:nvPr/>
        </p:nvSpPr>
        <p:spPr>
          <a:xfrm>
            <a:off x="1009436" y="780768"/>
            <a:ext cx="8134563" cy="2148840"/>
          </a:xfrm>
          <a:prstGeom prst="rect"/>
        </p:spPr>
        <p:txBody>
          <a:bodyPr rtlCol="0" wrap="square">
            <a:spAutoFit/>
          </a:bodyPr>
          <a:p>
            <a:endParaRPr b="1" sz="2800" lang="en-US">
              <a:solidFill>
                <a:srgbClr val="000000"/>
              </a:solidFill>
            </a:endParaRPr>
          </a:p>
          <a:p>
            <a:r>
              <a:rPr b="1" sz="2800" lang="en-US">
                <a:solidFill>
                  <a:srgbClr val="000000"/>
                </a:solidFill>
              </a:rPr>
              <a:t>Formation of ozone:</a:t>
            </a:r>
            <a:endParaRPr b="1" sz="2800" lang="en-US">
              <a:solidFill>
                <a:srgbClr val="000000"/>
              </a:solidFill>
            </a:endParaRPr>
          </a:p>
          <a:p>
            <a:endParaRPr b="1" sz="2800" lang="en-US">
              <a:solidFill>
                <a:srgbClr val="000000"/>
              </a:solidFill>
            </a:endParaRPr>
          </a:p>
          <a:p>
            <a:r>
              <a:rPr sz="1800" lang="en-US">
                <a:solidFill>
                  <a:srgbClr val="000000"/>
                </a:solidFill>
                <a:latin typeface="굴림" pitchFamily="0" charset="-127"/>
                <a:ea typeface="굴림" pitchFamily="0" charset="-127"/>
              </a:rPr>
              <a:t>In the stratosphere, the formatsion and destruction of ozone is a continuous </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phenomenon. In the osphere, UV radiation splits oxygen molecule into oxygen atoms, which combine with other oxygen molecules to form ozone</a:t>
            </a:r>
            <a:endParaRPr baseline="0" b="0" cap="none" sz="1800" i="0" lang="en-US" normalizeH="0" spc="0" strike="noStrike" u="none">
              <a:solidFill>
                <a:srgbClr val="000000"/>
              </a:solidFill>
              <a:latin typeface="굴림" pitchFamily="0" charset="-127"/>
              <a:ea typeface="굴림" pitchFamily="0" charset="-127"/>
            </a:endParaRPr>
          </a:p>
        </p:txBody>
      </p:sp>
      <p:pic>
        <p:nvPicPr>
          <p:cNvPr id="2097185" name=""/>
          <p:cNvPicPr>
            <a:picLocks/>
          </p:cNvPicPr>
          <p:nvPr/>
        </p:nvPicPr>
        <p:blipFill>
          <a:blip xmlns:r="http://schemas.openxmlformats.org/officeDocument/2006/relationships" r:embed="rId1"/>
          <a:srcRect l="2451" t="26050" r="3595" b="89"/>
          <a:stretch>
            <a:fillRect/>
          </a:stretch>
        </p:blipFill>
        <p:spPr>
          <a:xfrm>
            <a:off x="2613605" y="3501688"/>
            <a:ext cx="3869680" cy="2706101"/>
          </a:xfrm>
          <a:prstGeom prst="roundRec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32" name=""/>
        <p:cNvGrpSpPr/>
        <p:nvPr/>
      </p:nvGrpSpPr>
      <p:grpSpPr>
        <a:xfrm>
          <a:off x="0" y="0"/>
          <a:ext cx="0" cy="0"/>
          <a:chOff x="0" y="0"/>
          <a:chExt cx="0" cy="0"/>
        </a:xfrm>
      </p:grpSpPr>
      <p:sp>
        <p:nvSpPr>
          <p:cNvPr id="1048717" name=""/>
          <p:cNvSpPr>
            <a:spLocks noGrp="1"/>
          </p:cNvSpPr>
          <p:nvPr>
            <p:ph type="title"/>
          </p:nvPr>
        </p:nvSpPr>
        <p:spPr/>
        <p:txBody>
          <a:bodyPr/>
          <a:p>
            <a:r>
              <a:rPr lang="en-US"/>
              <a:t>D</a:t>
            </a:r>
            <a:r>
              <a:rPr lang="en-US"/>
              <a:t>e</a:t>
            </a:r>
            <a:r>
              <a:rPr lang="en-US"/>
              <a:t>s</a:t>
            </a:r>
            <a:r>
              <a:rPr lang="en-US"/>
              <a:t>t</a:t>
            </a:r>
            <a:r>
              <a:rPr lang="en-US"/>
              <a:t>r</a:t>
            </a:r>
            <a:r>
              <a:rPr lang="en-US"/>
              <a:t>uction </a:t>
            </a:r>
            <a:r>
              <a:rPr lang="en-US"/>
              <a:t>of </a:t>
            </a:r>
            <a:r>
              <a:rPr lang="en-US"/>
              <a:t>o</a:t>
            </a:r>
            <a:r>
              <a:rPr lang="en-US"/>
              <a:t>z</a:t>
            </a:r>
            <a:r>
              <a:rPr lang="en-US"/>
              <a:t>one </a:t>
            </a:r>
            <a:r>
              <a:rPr lang="en-US"/>
              <a:t>layer </a:t>
            </a:r>
            <a:endParaRPr lang="en-US"/>
          </a:p>
        </p:txBody>
      </p:sp>
      <p:sp>
        <p:nvSpPr>
          <p:cNvPr id="1048718" name=""/>
          <p:cNvSpPr>
            <a:spLocks noGrp="1"/>
          </p:cNvSpPr>
          <p:nvPr>
            <p:ph idx="1"/>
          </p:nvPr>
        </p:nvSpPr>
        <p:spPr/>
        <p:txBody>
          <a:bodyPr/>
          <a:p>
            <a:r>
              <a:rPr sz="1800" lang="en-US">
                <a:solidFill>
                  <a:srgbClr val="000000"/>
                </a:solidFill>
                <a:latin typeface="굴림" pitchFamily="0" charset="-127"/>
                <a:ea typeface="굴림" pitchFamily="0" charset="-127"/>
              </a:rPr>
              <a:t>The main chemicals responsible for zone layer depletion are chloro fluoro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carbons (CFCs) and chlorofluoro bromines (CFBr).</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Among the CFCs, the main chemicals responsible for ozone depletion are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referred to by trade names such as</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Feron 11 (C Cl, F)</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Feron-12 (C Cl₂ F₂)</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They are largely used, and subsequently released into the atmosphere, by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the following activition:</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(i) Refrigeration</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(iii) Extinguishing fires</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(1) Air conditioning</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(iv) Cleaning solvents in industries</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(v) Solvent in paint industry</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(vi) Blowing agents in plastic industries</a:t>
            </a:r>
            <a:endParaRPr baseline="0" b="0" cap="none" sz="1800" i="0" lang="en-US" normalizeH="0" spc="0" strike="noStrike" u="none">
              <a:solidFill>
                <a:srgbClr val="000000"/>
              </a:solidFill>
              <a:latin typeface="굴림" pitchFamily="0" charset="-127"/>
              <a:ea typeface="굴림" pitchFamily="0" charset="-127"/>
            </a:endParaRPr>
          </a:p>
          <a:p>
            <a:endParaRPr lang="en-US"/>
          </a:p>
          <a:p>
            <a:endParaRPr lang="en-US"/>
          </a:p>
          <a:p>
            <a:endParaRPr lang="en-US"/>
          </a:p>
          <a:p>
            <a:r>
              <a:rPr lang="en-US"/>
              <a:t>(iii) Ex</a:t>
            </a:r>
            <a:r>
              <a:rPr lang="en-US"/>
              <a:t>tinguishing fires</a:t>
            </a:r>
            <a:endParaRPr lang="en-US"/>
          </a:p>
          <a:p>
            <a:r>
              <a:rPr lang="en-US"/>
              <a:t>(1) Air conditioning</a:t>
            </a:r>
            <a:endParaRPr lang="en-US"/>
          </a:p>
          <a:p>
            <a:r>
              <a:rPr lang="en-US"/>
              <a:t>(iv) Cleaning solvents in industries</a:t>
            </a:r>
            <a:endParaRPr lang="en-US"/>
          </a:p>
          <a:p>
            <a:r>
              <a:rPr lang="en-US"/>
              <a:t>(v) Solvent in paint industry</a:t>
            </a:r>
            <a:endParaRPr lang="en-US"/>
          </a:p>
          <a:p>
            <a:r>
              <a:rPr lang="en-US"/>
              <a:t>(vi) Blowing agents in plastic industries</a:t>
            </a:r>
            <a:endParaRPr lang="en-US"/>
          </a:p>
          <a:p>
            <a:r>
              <a:rPr lang="en-US"/>
              <a:t>Scanned</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33" name=""/>
        <p:cNvGrpSpPr/>
        <p:nvPr/>
      </p:nvGrpSpPr>
      <p:grpSpPr>
        <a:xfrm>
          <a:off x="0" y="0"/>
          <a:ext cx="0" cy="0"/>
          <a:chOff x="0" y="0"/>
          <a:chExt cx="0" cy="0"/>
        </a:xfrm>
      </p:grpSpPr>
      <p:sp>
        <p:nvSpPr>
          <p:cNvPr id="1048719" name=""/>
          <p:cNvSpPr>
            <a:spLocks noGrp="1"/>
          </p:cNvSpPr>
          <p:nvPr>
            <p:ph type="title"/>
          </p:nvPr>
        </p:nvSpPr>
        <p:spPr/>
        <p:txBody>
          <a:bodyPr/>
          <a:p>
            <a:r>
              <a:rPr lang="en-US"/>
              <a:t>O</a:t>
            </a:r>
            <a:r>
              <a:rPr lang="en-US"/>
              <a:t>z</a:t>
            </a:r>
            <a:r>
              <a:rPr lang="en-US"/>
              <a:t>o</a:t>
            </a:r>
            <a:r>
              <a:rPr lang="en-US"/>
              <a:t>ne </a:t>
            </a:r>
            <a:r>
              <a:rPr lang="en-US"/>
              <a:t>h</a:t>
            </a:r>
            <a:r>
              <a:rPr lang="en-US"/>
              <a:t>o</a:t>
            </a:r>
            <a:r>
              <a:rPr lang="en-US"/>
              <a:t>l</a:t>
            </a:r>
            <a:r>
              <a:rPr lang="en-US"/>
              <a:t>e </a:t>
            </a:r>
            <a:endParaRPr lang="en-US"/>
          </a:p>
        </p:txBody>
      </p:sp>
      <p:sp>
        <p:nvSpPr>
          <p:cNvPr id="1048720" name=""/>
          <p:cNvSpPr>
            <a:spLocks noGrp="1"/>
          </p:cNvSpPr>
          <p:nvPr>
            <p:ph idx="1"/>
          </p:nvPr>
        </p:nvSpPr>
        <p:spPr/>
        <p:txBody>
          <a:bodyPr/>
          <a:p>
            <a:r>
              <a:rPr sz="1800" lang="en-US">
                <a:solidFill>
                  <a:srgbClr val="000000"/>
                </a:solidFill>
                <a:latin typeface="굴림" pitchFamily="0" charset="-127"/>
                <a:ea typeface="굴림" pitchFamily="0" charset="-127"/>
              </a:rPr>
              <a:t>The cold environment forms tiny ice crystals and these crystals get accumulated, as very cold temperatures build up due to long nights. The CFCs brought from lower levels get attached to the tiny ice crystals. The CFCs may also breakdown into chlorine monoxide (CIO). Finally, when rises after a long night period, its light triggers a massive destruction of ozone by CIO. This vast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depletion of ozone at that level in the stratosphere makes the ozone layer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very thin. This is called formation of ozone hole.</a:t>
            </a:r>
            <a:endParaRPr baseline="0" b="0" cap="none" sz="1800" i="0" lang="en-US" normalizeH="0" spc="0" strike="noStrike" u="none">
              <a:solidFill>
                <a:srgbClr val="000000"/>
              </a:solidFill>
              <a:latin typeface="굴림" pitchFamily="0" charset="-127"/>
              <a:ea typeface="굴림" pitchFamily="0" charset="-127"/>
            </a:endParaRPr>
          </a:p>
        </p:txBody>
      </p:sp>
      <p:pic>
        <p:nvPicPr>
          <p:cNvPr id="2097186" name=""/>
          <p:cNvPicPr>
            <a:picLocks/>
          </p:cNvPicPr>
          <p:nvPr/>
        </p:nvPicPr>
        <p:blipFill>
          <a:blip xmlns:r="http://schemas.openxmlformats.org/officeDocument/2006/relationships" r:embed="rId1"/>
          <a:srcRect l="9211" t="9211" r="3968" b="3968"/>
          <a:stretch>
            <a:fillRect/>
          </a:stretch>
        </p:blipFill>
        <p:spPr>
          <a:xfrm rot="0">
            <a:off x="3130136" y="3740769"/>
            <a:ext cx="3178944" cy="2385393"/>
          </a:xfrm>
          <a:prstGeom prst="rec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34" name=""/>
        <p:cNvGrpSpPr/>
        <p:nvPr/>
      </p:nvGrpSpPr>
      <p:grpSpPr>
        <a:xfrm>
          <a:off x="0" y="0"/>
          <a:ext cx="0" cy="0"/>
          <a:chOff x="0" y="0"/>
          <a:chExt cx="0" cy="0"/>
        </a:xfrm>
      </p:grpSpPr>
      <p:sp>
        <p:nvSpPr>
          <p:cNvPr id="1048721" name=""/>
          <p:cNvSpPr>
            <a:spLocks noGrp="1"/>
          </p:cNvSpPr>
          <p:nvPr>
            <p:ph type="title"/>
          </p:nvPr>
        </p:nvSpPr>
        <p:spPr/>
        <p:txBody>
          <a:bodyPr/>
          <a:p>
            <a:r>
              <a:rPr sz="4400" lang="en-US"/>
              <a:t>Effects of Ozone Depletion:</a:t>
            </a:r>
            <a:endParaRPr lang="en-US"/>
          </a:p>
        </p:txBody>
      </p:sp>
      <p:sp>
        <p:nvSpPr>
          <p:cNvPr id="1048722" name=""/>
          <p:cNvSpPr>
            <a:spLocks noGrp="1"/>
          </p:cNvSpPr>
          <p:nvPr>
            <p:ph idx="1"/>
          </p:nvPr>
        </p:nvSpPr>
        <p:spPr/>
        <p:txBody>
          <a:bodyPr/>
          <a:p>
            <a:endParaRPr lang="en-US"/>
          </a:p>
          <a:p>
            <a:pPr algn="l" eaLnBrk="1" fontAlgn="base" hangingPunct="1" indent="-342900" latinLnBrk="1" marL="342900" rtl="0">
              <a:lnSpc>
                <a:spcPct val="100000"/>
              </a:lnSpc>
              <a:spcBef>
                <a:spcPct val="20000"/>
              </a:spcBef>
              <a:spcAft>
                <a:spcPct val="0"/>
              </a:spcAft>
              <a:buSzPct val="100000"/>
              <a:buFont typeface="Arial" pitchFamily="34" charset="0"/>
              <a:buChar char="•"/>
            </a:pPr>
            <a:r>
              <a:rPr sz="1800" lang="en-US">
                <a:solidFill>
                  <a:srgbClr val="000000"/>
                </a:solidFill>
                <a:latin typeface="굴림" pitchFamily="0" charset="-127"/>
                <a:ea typeface="굴림" pitchFamily="0" charset="-127"/>
              </a:rPr>
              <a:t>Ozone depletion in the stratosphere will result in more UV radiation reaching the earth especially UV-B (200- 280 nm). The UV-B radiations affect DNA and the photosynthetis chemicals. Any change in DNA can result in mutation and cancer. Cases of skin cancer which do not cause death but cause disfigurement</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will increase. </a:t>
            </a:r>
            <a:endParaRPr baseline="0" b="0" cap="none" sz="1800" i="0" lang="en-US" normalizeH="0" spc="0" strike="noStrike" u="none">
              <a:solidFill>
                <a:srgbClr val="000000"/>
              </a:solidFill>
              <a:latin typeface="굴림" pitchFamily="0" charset="-127"/>
              <a:ea typeface="굴림" pitchFamily="0" charset="-127"/>
            </a:endParaRPr>
          </a:p>
          <a:p>
            <a:pPr algn="l" eaLnBrk="1" fontAlgn="base" hangingPunct="1" indent="-342900" latinLnBrk="1" marL="342900" rtl="0">
              <a:lnSpc>
                <a:spcPct val="100000"/>
              </a:lnSpc>
              <a:spcBef>
                <a:spcPct val="20000"/>
              </a:spcBef>
              <a:spcAft>
                <a:spcPct val="0"/>
              </a:spcAft>
              <a:buSzPct val="100000"/>
              <a:buFont typeface="Arial" pitchFamily="34" charset="0"/>
              <a:buChar char="•"/>
            </a:pPr>
            <a:r>
              <a:rPr sz="1800" lang="en-US">
                <a:solidFill>
                  <a:srgbClr val="000000"/>
                </a:solidFill>
                <a:latin typeface="굴림" pitchFamily="0" charset="-127"/>
                <a:ea typeface="굴림" pitchFamily="0" charset="-127"/>
              </a:rPr>
              <a:t>Easy absorption of UV rays by the lens and cornea of eye will result in increase in incidenti of cataract.</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Melanin producing cells of the epidermis will be destroyed by UV-rays resulti</a:t>
            </a:r>
            <a:r>
              <a:rPr sz="1800" lang="en-US">
                <a:solidFill>
                  <a:srgbClr val="000000"/>
                </a:solidFill>
                <a:latin typeface="굴림" pitchFamily="0" charset="-127"/>
                <a:ea typeface="굴림" pitchFamily="0" charset="-127"/>
              </a:rPr>
              <a:t>-</a:t>
            </a:r>
            <a:r>
              <a:rPr sz="1800" lang="en-US">
                <a:solidFill>
                  <a:srgbClr val="000000"/>
                </a:solidFill>
                <a:latin typeface="굴림" pitchFamily="0" charset="-127"/>
                <a:ea typeface="굴림" pitchFamily="0" charset="-127"/>
              </a:rPr>
              <a:t>ng in immun suppression. Fair people (can't produce enough melanin) will be at a greater r</a:t>
            </a:r>
            <a:r>
              <a:rPr sz="1800" lang="en-US">
                <a:solidFill>
                  <a:srgbClr val="000000"/>
                </a:solidFill>
                <a:latin typeface="굴림" pitchFamily="0" charset="-127"/>
                <a:ea typeface="굴림" pitchFamily="0" charset="-127"/>
              </a:rPr>
              <a:t>isk of LIV exposure</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35" name=""/>
        <p:cNvGrpSpPr/>
        <p:nvPr/>
      </p:nvGrpSpPr>
      <p:grpSpPr>
        <a:xfrm>
          <a:off x="0" y="0"/>
          <a:ext cx="0" cy="0"/>
          <a:chOff x="0" y="0"/>
          <a:chExt cx="0" cy="0"/>
        </a:xfrm>
      </p:grpSpPr>
      <p:sp>
        <p:nvSpPr>
          <p:cNvPr id="1048723" name=""/>
          <p:cNvSpPr>
            <a:spLocks noGrp="1"/>
          </p:cNvSpPr>
          <p:nvPr>
            <p:ph type="title"/>
          </p:nvPr>
        </p:nvSpPr>
        <p:spPr>
          <a:xfrm rot="0">
            <a:off x="457200" y="585089"/>
            <a:ext cx="8229600" cy="1143000"/>
          </a:xfrm>
        </p:spPr>
        <p:txBody>
          <a:bodyPr/>
          <a:p>
            <a:r>
              <a:rPr b="1" sz="3700" lang="en-US">
                <a:solidFill>
                  <a:schemeClr val="dk1"/>
                </a:solidFill>
                <a:latin typeface="Arial" pitchFamily="34" charset="0"/>
                <a:ea typeface="HY견고딕" pitchFamily="18" charset="-127"/>
              </a:rPr>
              <a:t>6</a:t>
            </a:r>
            <a:r>
              <a:rPr b="1" sz="3700" lang="en-US">
                <a:solidFill>
                  <a:schemeClr val="dk1"/>
                </a:solidFill>
                <a:latin typeface="Arial" pitchFamily="34" charset="0"/>
                <a:ea typeface="HY견고딕" pitchFamily="18" charset="-127"/>
              </a:rPr>
              <a:t>.</a:t>
            </a:r>
            <a:r>
              <a:rPr b="1" sz="3700" lang="en-US">
                <a:solidFill>
                  <a:schemeClr val="dk1"/>
                </a:solidFill>
                <a:latin typeface="Arial" pitchFamily="34" charset="0"/>
                <a:ea typeface="HY견고딕" pitchFamily="18" charset="-127"/>
              </a:rPr>
              <a:t>CARBON FOOTPRINT</a:t>
            </a:r>
            <a:endParaRPr baseline="0" b="1" cap="none" sz="3700" i="0" lang="en-US" normalizeH="0" spc="0" strike="noStrike" u="none">
              <a:solidFill>
                <a:schemeClr val="dk1"/>
              </a:solidFill>
              <a:latin typeface="Arial" pitchFamily="34" charset="0"/>
              <a:ea typeface="HY견고딕" pitchFamily="18" charset="-127"/>
            </a:endParaRPr>
          </a:p>
        </p:txBody>
      </p:sp>
      <p:sp>
        <p:nvSpPr>
          <p:cNvPr id="1048724" name=""/>
          <p:cNvSpPr>
            <a:spLocks noGrp="1"/>
          </p:cNvSpPr>
          <p:nvPr>
            <p:ph idx="1"/>
          </p:nvPr>
        </p:nvSpPr>
        <p:spPr/>
        <p:txBody>
          <a:bodyPr/>
          <a:p>
            <a:pPr indent="0" marL="0">
              <a:buNone/>
            </a:pPr>
            <a:r>
              <a:rPr lang="en-US"/>
              <a:t> </a:t>
            </a:r>
            <a:endParaRPr lang="en-US"/>
          </a:p>
          <a:p>
            <a:r>
              <a:rPr sz="1800" lang="en-US">
                <a:solidFill>
                  <a:srgbClr val="000000"/>
                </a:solidFill>
                <a:latin typeface="굴림" pitchFamily="0" charset="-127"/>
                <a:ea typeface="굴림" pitchFamily="0" charset="-127"/>
              </a:rPr>
              <a:t>T</a:t>
            </a:r>
            <a:r>
              <a:rPr sz="1800" lang="en-US">
                <a:solidFill>
                  <a:srgbClr val="000000"/>
                </a:solidFill>
                <a:latin typeface="굴림" pitchFamily="0" charset="-127"/>
                <a:ea typeface="굴림" pitchFamily="0" charset="-127"/>
              </a:rPr>
              <a:t>he carbon footprint is a measure of the total amount of Carbon Dioxide (CO₂) and other greenhouse gas emissions that are directly or indirectly caused by an activity, or which are accumulated over the life qua of a product, person, an organization, or even a city or state. Carbon foot printing is a mearure by</a:t>
            </a:r>
            <a:r>
              <a:rPr sz="1800" lang="en-US">
                <a:solidFill>
                  <a:srgbClr val="000000"/>
                </a:solidFill>
                <a:latin typeface="굴림" pitchFamily="0" charset="-127"/>
                <a:ea typeface="굴림" pitchFamily="0" charset="-127"/>
              </a:rPr>
              <a:t> which a company or individual can calculate how much carbon emissions t</a:t>
            </a:r>
            <a:r>
              <a:rPr sz="1800" lang="en-US">
                <a:solidFill>
                  <a:srgbClr val="000000"/>
                </a:solidFill>
                <a:latin typeface="굴림" pitchFamily="0" charset="-127"/>
                <a:ea typeface="굴림" pitchFamily="0" charset="-127"/>
              </a:rPr>
              <a:t>hey have produced during a project or time</a:t>
            </a:r>
            <a:r>
              <a:rPr sz="1800" lang="en-US">
                <a:solidFill>
                  <a:srgbClr val="000000"/>
                </a:solidFill>
                <a:latin typeface="굴림" pitchFamily="0" charset="-127"/>
                <a:ea typeface="굴림" pitchFamily="0" charset="-127"/>
              </a:rPr>
              <a:t>.</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A carbon footprint is made up of the sum of two parts:</a:t>
            </a:r>
            <a:endParaRPr baseline="0" b="0" cap="none" sz="1800" i="0" lang="en-US" normalizeH="0" spc="0" strike="noStrike" u="none">
              <a:solidFill>
                <a:srgbClr val="000000"/>
              </a:solidFill>
              <a:latin typeface="굴림" pitchFamily="0" charset="-127"/>
              <a:ea typeface="굴림" pitchFamily="0" charset="-127"/>
            </a:endParaRPr>
          </a:p>
          <a:p>
            <a:r>
              <a:rPr baseline="0" b="0" cap="none" sz="1800" i="0" lang="en-US" normalizeH="0" spc="0" strike="noStrike" u="none">
                <a:solidFill>
                  <a:srgbClr val="000000"/>
                </a:solidFill>
                <a:latin typeface="굴림" pitchFamily="0" charset="-127"/>
                <a:ea typeface="굴림" pitchFamily="0" charset="-127"/>
              </a:rPr>
              <a:t>Primary footprint:</a:t>
            </a:r>
            <a:endParaRPr baseline="0" b="0" cap="none" sz="1800" i="0" lang="en-US" normalizeH="0" spc="0" strike="noStrike" u="none">
              <a:solidFill>
                <a:srgbClr val="000000"/>
              </a:solidFill>
              <a:latin typeface="굴림" pitchFamily="0" charset="-127"/>
              <a:ea typeface="굴림" pitchFamily="0" charset="-127"/>
            </a:endParaRPr>
          </a:p>
          <a:p>
            <a:r>
              <a:rPr baseline="0" b="0" cap="none" sz="1800" i="0" lang="en-US" normalizeH="0" spc="0" strike="noStrike" u="none">
                <a:solidFill>
                  <a:srgbClr val="000000"/>
                </a:solidFill>
                <a:latin typeface="굴림" pitchFamily="0" charset="-127"/>
                <a:ea typeface="굴림" pitchFamily="0" charset="-127"/>
              </a:rPr>
              <a:t>Secondary footprint:</a:t>
            </a:r>
            <a:endParaRPr baseline="0" b="0" cap="none" sz="1800" i="0" lang="en-US" normalizeH="0" spc="0" strike="noStrike" u="none">
              <a:solidFill>
                <a:srgbClr val="000000"/>
              </a:solidFill>
              <a:latin typeface="굴림" pitchFamily="0" charset="-127"/>
              <a:ea typeface="굴림" pitchFamily="0" charset="-127"/>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36" name=""/>
        <p:cNvGrpSpPr/>
        <p:nvPr/>
      </p:nvGrpSpPr>
      <p:grpSpPr>
        <a:xfrm>
          <a:off x="0" y="0"/>
          <a:ext cx="0" cy="0"/>
          <a:chOff x="0" y="0"/>
          <a:chExt cx="0" cy="0"/>
        </a:xfrm>
      </p:grpSpPr>
      <p:sp>
        <p:nvSpPr>
          <p:cNvPr id="1048725" name=""/>
          <p:cNvSpPr>
            <a:spLocks noGrp="1"/>
          </p:cNvSpPr>
          <p:nvPr>
            <p:ph type="title"/>
          </p:nvPr>
        </p:nvSpPr>
        <p:spPr/>
        <p:txBody>
          <a:bodyPr/>
          <a:p>
            <a:r>
              <a:rPr sz="4400" lang="en-US"/>
              <a:t>Benefits of carbon footprint</a:t>
            </a:r>
            <a:endParaRPr lang="en-US"/>
          </a:p>
        </p:txBody>
      </p:sp>
      <p:sp>
        <p:nvSpPr>
          <p:cNvPr id="1048726" name=""/>
          <p:cNvSpPr>
            <a:spLocks noGrp="1"/>
          </p:cNvSpPr>
          <p:nvPr>
            <p:ph idx="1"/>
          </p:nvPr>
        </p:nvSpPr>
        <p:spPr/>
        <p:txBody>
          <a:bodyPr/>
          <a:p>
            <a:pPr indent="0" marL="0">
              <a:buNone/>
            </a:pPr>
            <a:endParaRPr lang="en-US"/>
          </a:p>
          <a:p>
            <a:r>
              <a:rPr sz="1800" lang="en-US">
                <a:solidFill>
                  <a:srgbClr val="000000"/>
                </a:solidFill>
                <a:latin typeface="굴림" pitchFamily="0" charset="-127"/>
                <a:ea typeface="굴림" pitchFamily="0" charset="-127"/>
              </a:rPr>
              <a:t>Calculating carbon footprint and taking measures to reduce it yields many environmental, social and economic benefits. Some of the benefits are:</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(1)</a:t>
            </a:r>
            <a:r>
              <a:rPr sz="1800" lang="en-US">
                <a:solidFill>
                  <a:srgbClr val="000000"/>
                </a:solidFill>
                <a:latin typeface="굴림" pitchFamily="0" charset="-127"/>
                <a:ea typeface="굴림" pitchFamily="0" charset="-127"/>
              </a:rPr>
              <a:t>an</a:t>
            </a:r>
            <a:r>
              <a:rPr sz="1800" lang="en-US">
                <a:solidFill>
                  <a:srgbClr val="000000"/>
                </a:solidFill>
                <a:latin typeface="굴림" pitchFamily="0" charset="-127"/>
                <a:ea typeface="굴림" pitchFamily="0" charset="-127"/>
              </a:rPr>
              <a:t> effective tool for ongoing energy and environmental management. It helps in reducing emissions over time</a:t>
            </a:r>
            <a:r>
              <a:rPr lang="en-US"/>
              <a:t>.</a:t>
            </a:r>
            <a:endParaRPr lang="en-US"/>
          </a:p>
          <a:p>
            <a:r>
              <a:rPr sz="1800" lang="en-US">
                <a:solidFill>
                  <a:srgbClr val="000000"/>
                </a:solidFill>
                <a:latin typeface="굴림" pitchFamily="0" charset="-127"/>
                <a:ea typeface="굴림" pitchFamily="0" charset="-127"/>
              </a:rPr>
              <a:t>(ii)  It helps in reducing waste thus reducing cost of materials.</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(iii) It helps to determine what quantity of emissions they need to offset for them to become "carbon neutral</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(v) It can be used to report the footprint accurately to a third party.</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(vi) It helps in measuring changes in emissions over time, and monitoring the effectiveness of reduction activities.</a:t>
            </a:r>
            <a:endParaRPr baseline="0" b="0" cap="none" sz="1800" i="0" lang="en-US" normalizeH="0" spc="0" strike="noStrike" u="none">
              <a:solidFill>
                <a:srgbClr val="000000"/>
              </a:solidFill>
              <a:latin typeface="굴림" pitchFamily="0" charset="-127"/>
              <a:ea typeface="굴림" pitchFamily="0" charset="-127"/>
            </a:endParaRPr>
          </a:p>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73" name=""/>
        <p:cNvGrpSpPr/>
        <p:nvPr/>
      </p:nvGrpSpPr>
      <p:grpSpPr>
        <a:xfrm>
          <a:off x="0" y="0"/>
          <a:ext cx="0" cy="0"/>
          <a:chOff x="0" y="0"/>
          <a:chExt cx="0" cy="0"/>
        </a:xfrm>
      </p:grpSpPr>
      <p:sp>
        <p:nvSpPr>
          <p:cNvPr id="1048611" name=""/>
          <p:cNvSpPr>
            <a:spLocks noGrp="1"/>
          </p:cNvSpPr>
          <p:nvPr>
            <p:ph type="title"/>
          </p:nvPr>
        </p:nvSpPr>
        <p:spPr>
          <a:xfrm rot="0">
            <a:off x="457199" y="602336"/>
            <a:ext cx="8229600" cy="1143000"/>
          </a:xfrm>
        </p:spPr>
        <p:txBody>
          <a:bodyPr/>
          <a:p>
            <a:r>
              <a:rPr b="1" sz="3200" lang="en-US">
                <a:solidFill>
                  <a:schemeClr val="dk1"/>
                </a:solidFill>
                <a:latin typeface="Arial" pitchFamily="34" charset="0"/>
                <a:ea typeface="HY견고딕" pitchFamily="18" charset="-127"/>
              </a:rPr>
              <a:t>7</a:t>
            </a:r>
            <a:r>
              <a:rPr b="1" sz="3200" lang="en-US">
                <a:solidFill>
                  <a:schemeClr val="dk1"/>
                </a:solidFill>
                <a:latin typeface="Arial" pitchFamily="34" charset="0"/>
                <a:ea typeface="HY견고딕" pitchFamily="18" charset="-127"/>
              </a:rPr>
              <a:t>.</a:t>
            </a:r>
            <a:r>
              <a:rPr b="1" sz="3200" lang="en-US">
                <a:solidFill>
                  <a:schemeClr val="dk1"/>
                </a:solidFill>
                <a:latin typeface="Arial" pitchFamily="34" charset="0"/>
                <a:ea typeface="HY견고딕" pitchFamily="18" charset="-127"/>
              </a:rPr>
              <a:t>CLEANER DEVELOPMENT MECHANISM</a:t>
            </a:r>
            <a:r>
              <a:rPr b="1" sz="3200" lang="en-US">
                <a:solidFill>
                  <a:schemeClr val="dk1"/>
                </a:solidFill>
                <a:latin typeface="Arial" pitchFamily="34" charset="0"/>
                <a:ea typeface="HY견고딕" pitchFamily="18" charset="-127"/>
              </a:rPr>
              <a:t> </a:t>
            </a:r>
            <a:endParaRPr baseline="0" b="1" cap="none" sz="3700" i="0" lang="en-US" normalizeH="0" spc="0" strike="noStrike" u="none">
              <a:solidFill>
                <a:schemeClr val="dk1"/>
              </a:solidFill>
              <a:latin typeface="Arial" pitchFamily="34" charset="0"/>
              <a:ea typeface="HY견고딕" pitchFamily="18" charset="-127"/>
            </a:endParaRPr>
          </a:p>
        </p:txBody>
      </p:sp>
      <p:sp>
        <p:nvSpPr>
          <p:cNvPr id="1048612" name=""/>
          <p:cNvSpPr>
            <a:spLocks noGrp="1"/>
          </p:cNvSpPr>
          <p:nvPr>
            <p:ph idx="1"/>
          </p:nvPr>
        </p:nvSpPr>
        <p:spPr/>
        <p:txBody>
          <a:bodyPr/>
          <a:p>
            <a:pPr indent="0" marL="0">
              <a:buNone/>
            </a:pPr>
            <a:endParaRPr lang="en-US"/>
          </a:p>
          <a:p>
            <a:r>
              <a:rPr sz="1800" lang="en-US">
                <a:solidFill>
                  <a:srgbClr val="000000"/>
                </a:solidFill>
                <a:latin typeface="굴림" pitchFamily="0" charset="-127"/>
                <a:ea typeface="굴림" pitchFamily="0" charset="-127"/>
              </a:rPr>
              <a:t>The UN's Kyoto protocol [ Japan-1997 Jestablished binding greenhouse gas emissions reduction targets For 37 industrialized countries and the European community. To help achieve these targets, the protocol introduced three "flexible mechanisms" international emissions trading (IET), joint implementation Un and the clean development Mechanism (CDM)</a:t>
            </a:r>
            <a:endParaRPr baseline="0" b="0" cap="none" sz="1800" i="0" lang="en-US" normalizeH="0" spc="0" strike="noStrike" u="none">
              <a:solidFill>
                <a:srgbClr val="000000"/>
              </a:solidFill>
              <a:latin typeface="굴림" pitchFamily="0" charset="-127"/>
              <a:ea typeface="굴림" pitchFamily="0" charset="-127"/>
            </a:endParaRPr>
          </a:p>
          <a:p>
            <a:r>
              <a:rPr baseline="0" b="0" cap="none" sz="1800" i="0" lang="en-US" normalizeH="0" spc="0" strike="noStrike" u="none">
                <a:solidFill>
                  <a:srgbClr val="000000"/>
                </a:solidFill>
                <a:latin typeface="굴림" pitchFamily="0" charset="-127"/>
                <a:ea typeface="굴림" pitchFamily="0" charset="-127"/>
              </a:rPr>
              <a:t>The Clean Development Mechanism (CDM), defined in Article 12 of the Protocol, allows a country with an emission-reduction or emission-limitation commitment under the Kyoto Protocol (Annex B Party) to implement an emission-reduction project in developing countries</a:t>
            </a:r>
            <a:r>
              <a:rPr baseline="0" b="0" cap="none" sz="1800" i="0" lang="en-US" normalizeH="0" spc="0" strike="noStrike" u="none">
                <a:solidFill>
                  <a:srgbClr val="000000"/>
                </a:solidFill>
                <a:latin typeface="굴림" pitchFamily="0" charset="-127"/>
                <a:ea typeface="굴림" pitchFamily="0" charset="-127"/>
              </a:rPr>
              <a:t>.</a:t>
            </a:r>
            <a:endParaRPr baseline="0" b="0" cap="none" sz="1800" i="0" lang="en-US" normalizeH="0" spc="0" strike="noStrike" u="none">
              <a:solidFill>
                <a:srgbClr val="000000"/>
              </a:solidFill>
              <a:latin typeface="굴림" pitchFamily="0" charset="-127"/>
              <a:ea typeface="굴림" pitchFamily="0" charset="-127"/>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sp>
        <p:nvSpPr>
          <p:cNvPr id="1048599" name=""/>
          <p:cNvSpPr>
            <a:spLocks noGrp="1"/>
          </p:cNvSpPr>
          <p:nvPr>
            <p:ph type="title"/>
          </p:nvPr>
        </p:nvSpPr>
        <p:spPr/>
        <p:txBody>
          <a:bodyPr/>
          <a:p>
            <a:r>
              <a:rPr lang="en-US"/>
              <a:t>The Project Cycle in CDM:</a:t>
            </a:r>
            <a:endParaRPr lang="en-US"/>
          </a:p>
        </p:txBody>
      </p:sp>
      <p:pic>
        <p:nvPicPr>
          <p:cNvPr id="2097154" name=""/>
          <p:cNvPicPr>
            <a:picLocks/>
          </p:cNvPicPr>
          <p:nvPr/>
        </p:nvPicPr>
        <p:blipFill>
          <a:blip xmlns:r="http://schemas.openxmlformats.org/officeDocument/2006/relationships" r:embed="rId1"/>
          <a:stretch>
            <a:fillRect/>
          </a:stretch>
        </p:blipFill>
        <p:spPr>
          <a:xfrm rot="0">
            <a:off x="1644569" y="1628295"/>
            <a:ext cx="5854862" cy="4378015"/>
          </a:xfrm>
          <a:prstGeom prst="rec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56" name=""/>
        <p:cNvGrpSpPr/>
        <p:nvPr/>
      </p:nvGrpSpPr>
      <p:grpSpPr>
        <a:xfrm>
          <a:off x="0" y="0"/>
          <a:ext cx="0" cy="0"/>
          <a:chOff x="0" y="0"/>
          <a:chExt cx="0" cy="0"/>
        </a:xfrm>
      </p:grpSpPr>
      <p:sp>
        <p:nvSpPr>
          <p:cNvPr id="1048595" name=""/>
          <p:cNvSpPr>
            <a:spLocks noGrp="1"/>
          </p:cNvSpPr>
          <p:nvPr>
            <p:ph type="title"/>
          </p:nvPr>
        </p:nvSpPr>
        <p:spPr/>
        <p:txBody>
          <a:bodyPr/>
          <a:p>
            <a:r>
              <a:rPr sz="4400" lang="en-US"/>
              <a:t>Benefits of CDM:</a:t>
            </a:r>
            <a:endParaRPr lang="en-US"/>
          </a:p>
        </p:txBody>
      </p:sp>
      <p:sp>
        <p:nvSpPr>
          <p:cNvPr id="1048596" name=""/>
          <p:cNvSpPr>
            <a:spLocks noGrp="1"/>
          </p:cNvSpPr>
          <p:nvPr>
            <p:ph idx="1"/>
          </p:nvPr>
        </p:nvSpPr>
        <p:spPr/>
        <p:txBody>
          <a:bodyPr/>
          <a:p>
            <a:endParaRPr lang="en-US"/>
          </a:p>
          <a:p>
            <a:r>
              <a:rPr sz="1800" lang="en-US">
                <a:solidFill>
                  <a:srgbClr val="000000"/>
                </a:solidFill>
                <a:latin typeface="굴림" pitchFamily="0" charset="-127"/>
                <a:ea typeface="굴림" pitchFamily="0" charset="-127"/>
              </a:rPr>
              <a:t>The main benefits of CDM are:</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Sustainable development</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Conservation of environment reduction of GNG emissions.</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Reduction in climate change phenomenon</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CDM projects include investment in climate change mitigation projects in developing countries.</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Transfer of technology in the host countries,</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Improvement in the livelihood of communi</a:t>
            </a:r>
            <a:r>
              <a:rPr sz="1800" lang="en-US">
                <a:solidFill>
                  <a:srgbClr val="000000"/>
                </a:solidFill>
                <a:latin typeface="굴림" pitchFamily="0" charset="-127"/>
                <a:ea typeface="굴림" pitchFamily="0" charset="-127"/>
              </a:rPr>
              <a:t>ties through the creation of employment or increased economic activity.</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Social and economic development in the host country.</a:t>
            </a:r>
            <a:endParaRPr baseline="0" b="0" cap="none" sz="1800" i="0" lang="en-US" normalizeH="0" spc="0" strike="noStrike" u="none">
              <a:solidFill>
                <a:srgbClr val="000000"/>
              </a:solidFill>
              <a:latin typeface="굴림" pitchFamily="0" charset="-127"/>
              <a:ea typeface="굴림" pitchFamily="0" charset="-127"/>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586" name=""/>
          <p:cNvSpPr>
            <a:spLocks noGrp="1"/>
          </p:cNvSpPr>
          <p:nvPr>
            <p:ph type="title"/>
          </p:nvPr>
        </p:nvSpPr>
        <p:spPr/>
        <p:txBody>
          <a:bodyPr/>
          <a:p>
            <a:r>
              <a:rPr sz="4400" lang="en-US"/>
              <a:t>Challenges for CDM:</a:t>
            </a:r>
            <a:endParaRPr lang="en-US"/>
          </a:p>
        </p:txBody>
      </p:sp>
      <p:sp>
        <p:nvSpPr>
          <p:cNvPr id="1048587" name=""/>
          <p:cNvSpPr>
            <a:spLocks noGrp="1"/>
          </p:cNvSpPr>
          <p:nvPr>
            <p:ph idx="1"/>
          </p:nvPr>
        </p:nvSpPr>
        <p:spPr/>
        <p:txBody>
          <a:bodyPr/>
          <a:p>
            <a:endParaRPr lang="en-US"/>
          </a:p>
          <a:p>
            <a:r>
              <a:rPr sz="1800" lang="en-US">
                <a:solidFill>
                  <a:srgbClr val="000000"/>
                </a:solidFill>
                <a:latin typeface="굴림" pitchFamily="0" charset="-127"/>
                <a:ea typeface="굴림" pitchFamily="0" charset="-127"/>
              </a:rPr>
              <a:t>High methodology rejection rates.</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DNA (Designated National Authority) approval capacities.</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Gap between CER and EU allowance prices.</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Annex I companies may only be interested in buying CER, not in investing CDM projects</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Interpretation of national policies in baseline methodologies. Availability of reliable and authentic data for establishing baselines</a:t>
            </a:r>
            <a:r>
              <a:rPr sz="1800" lang="en-US">
                <a:solidFill>
                  <a:srgbClr val="000000"/>
                </a:solidFill>
                <a:latin typeface="굴림" pitchFamily="0" charset="-127"/>
                <a:ea typeface="굴림" pitchFamily="0" charset="-127"/>
              </a:rPr>
              <a:t>.</a:t>
            </a:r>
            <a:endParaRPr baseline="0" b="0" cap="none" sz="1800" i="0" lang="en-US" normalizeH="0" spc="0" strike="noStrike" u="none">
              <a:solidFill>
                <a:srgbClr val="000000"/>
              </a:solidFill>
              <a:latin typeface="굴림" pitchFamily="0" charset="-127"/>
              <a:ea typeface="굴림" pitchFamily="0" charset="-127"/>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1">
  <p:cSld>
    <p:spTree>
      <p:nvGrpSpPr>
        <p:cNvPr id="112" name=""/>
        <p:cNvGrpSpPr/>
        <p:nvPr/>
      </p:nvGrpSpPr>
      <p:grpSpPr>
        <a:xfrm rot="0">
          <a:off x="0" y="0"/>
          <a:ext cx="0" cy="0"/>
          <a:chOff x="0" y="0"/>
          <a:chExt cx="0" cy="0"/>
        </a:xfrm>
      </p:grpSpPr>
      <p:sp>
        <p:nvSpPr>
          <p:cNvPr id="1048656" name="TextBox 3"/>
          <p:cNvSpPr txBox="1"/>
          <p:nvPr/>
        </p:nvSpPr>
        <p:spPr>
          <a:xfrm rot="0">
            <a:off x="0" y="240888"/>
            <a:ext cx="3616325" cy="637539"/>
          </a:xfrm>
          <a:prstGeom prst="rect"/>
          <a:noFill/>
          <a:ln>
            <a:noFill/>
          </a:ln>
        </p:spPr>
        <p:txBody>
          <a:bodyPr anchor="t" bIns="45720" lIns="91440" rIns="91440" tIns="45720" vert="horz">
            <a:spAutoFit/>
          </a:bodyPr>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pPr algn="ctr" fontAlgn="base" lvl="0">
              <a:spcBef>
                <a:spcPct val="0"/>
              </a:spcBef>
              <a:spcAft>
                <a:spcPct val="0"/>
              </a:spcAft>
              <a:buFontTx/>
              <a:buNone/>
            </a:pPr>
            <a:r>
              <a:rPr altLang="ko-KR" b="1" sz="3700" lang="en-US">
                <a:latin typeface="Arial" pitchFamily="34" charset="0"/>
                <a:ea typeface="HY견고딕" pitchFamily="18" charset="-127"/>
              </a:rPr>
              <a:t>★</a:t>
            </a:r>
            <a:r>
              <a:rPr altLang="ko-KR" b="1" sz="3700" lang="en-US">
                <a:latin typeface="Arial" pitchFamily="34" charset="0"/>
                <a:ea typeface="HY견고딕" pitchFamily="18" charset="-127"/>
              </a:rPr>
              <a:t>I</a:t>
            </a:r>
            <a:r>
              <a:rPr altLang="ko-KR" b="1" sz="3700" lang="en-US">
                <a:latin typeface="Arial" pitchFamily="34" charset="0"/>
                <a:ea typeface="HY견고딕" pitchFamily="18" charset="-127"/>
              </a:rPr>
              <a:t>n</a:t>
            </a:r>
            <a:r>
              <a:rPr altLang="ko-KR" b="1" sz="3700" lang="en-US">
                <a:latin typeface="Arial" pitchFamily="34" charset="0"/>
                <a:ea typeface="HY견고딕" pitchFamily="18" charset="-127"/>
              </a:rPr>
              <a:t>t</a:t>
            </a:r>
            <a:r>
              <a:rPr altLang="ko-KR" b="1" sz="3700" lang="en-US">
                <a:latin typeface="Arial" pitchFamily="34" charset="0"/>
                <a:ea typeface="HY견고딕" pitchFamily="18" charset="-127"/>
              </a:rPr>
              <a:t>r</a:t>
            </a:r>
            <a:r>
              <a:rPr altLang="ko-KR" b="1" sz="3700" lang="en-US">
                <a:latin typeface="Arial" pitchFamily="34" charset="0"/>
                <a:ea typeface="HY견고딕" pitchFamily="18" charset="-127"/>
              </a:rPr>
              <a:t>o</a:t>
            </a:r>
            <a:r>
              <a:rPr altLang="ko-KR" b="1" sz="3700" lang="en-US">
                <a:latin typeface="Arial" pitchFamily="34" charset="0"/>
                <a:ea typeface="HY견고딕" pitchFamily="18" charset="-127"/>
              </a:rPr>
              <a:t>duction</a:t>
            </a:r>
            <a:r>
              <a:rPr altLang="ko-KR" b="1" sz="3700" lang="en-US">
                <a:latin typeface="Arial" pitchFamily="34" charset="0"/>
                <a:ea typeface="HY견고딕" pitchFamily="18" charset="-127"/>
              </a:rPr>
              <a:t>:</a:t>
            </a:r>
            <a:r>
              <a:rPr altLang="ko-KR" b="1" sz="3700" lang="en-US">
                <a:latin typeface="Arial" pitchFamily="34" charset="0"/>
                <a:ea typeface="HY견고딕" pitchFamily="18" charset="-127"/>
              </a:rPr>
              <a:t> </a:t>
            </a:r>
            <a:endParaRPr altLang="en-US" lang="zh-CN"/>
          </a:p>
        </p:txBody>
      </p:sp>
      <p:sp>
        <p:nvSpPr>
          <p:cNvPr id="1048657" name="TextBox 2"/>
          <p:cNvSpPr txBox="1"/>
          <p:nvPr/>
        </p:nvSpPr>
        <p:spPr>
          <a:xfrm rot="0">
            <a:off x="0" y="1557554"/>
            <a:ext cx="6674150" cy="2529840"/>
          </a:xfrm>
          <a:prstGeom prst="rect"/>
          <a:noFill/>
          <a:ln>
            <a:noFill/>
          </a:ln>
        </p:spPr>
        <p:txBody>
          <a:bodyPr anchor="t" bIns="45720" lIns="91440" rIns="91440" tIns="45720" vert="horz">
            <a:spAutoFit/>
          </a:bodyPr>
          <a:lstStyle>
            <a:lvl1pPr algn="l" eaLnBrk="1" fontAlgn="base" hangingPunct="1" indent="0" latinLnBrk="1" marL="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5pPr>
          </a:lstStyle>
          <a:p>
            <a:pPr algn="ctr" fontAlgn="base" lvl="0">
              <a:spcBef>
                <a:spcPct val="0"/>
              </a:spcBef>
              <a:spcAft>
                <a:spcPct val="0"/>
              </a:spcAft>
              <a:buFontTx/>
              <a:buNone/>
            </a:pPr>
            <a:r>
              <a:rPr b="1" sz="2000" i="0" lang="en-US" u="none">
                <a:effectLst/>
              </a:rPr>
              <a:t>The factors disturbing the global ecosystem</a:t>
            </a:r>
            <a:r>
              <a:rPr b="1" sz="2000" i="0" lang="en-US" u="none">
                <a:effectLst/>
              </a:rPr>
              <a:t> </a:t>
            </a:r>
            <a:r>
              <a:rPr b="1" sz="2000" i="0" lang="en-US" u="none">
                <a:effectLst/>
              </a:rPr>
              <a:t>a</a:t>
            </a:r>
            <a:r>
              <a:rPr b="1" sz="2000" i="0" lang="en-US" u="none">
                <a:effectLst/>
              </a:rPr>
              <a:t>r</a:t>
            </a:r>
            <a:r>
              <a:rPr b="1" sz="2000" i="0" lang="en-US" u="none">
                <a:effectLst/>
              </a:rPr>
              <a:t>e</a:t>
            </a:r>
            <a:r>
              <a:rPr b="1" sz="2000" i="0" lang="en-US" u="none">
                <a:effectLst/>
              </a:rPr>
              <a:t> </a:t>
            </a:r>
            <a:r>
              <a:rPr b="1" sz="2000" i="0" lang="en-US" u="none">
                <a:effectLst/>
              </a:rPr>
              <a:t>:</a:t>
            </a:r>
            <a:endParaRPr altLang="en-US" b="1" sz="1800" i="0" lang="zh-CN" u="none">
              <a:effectLst/>
            </a:endParaRPr>
          </a:p>
          <a:p>
            <a:pPr algn="ctr" fontAlgn="base" lvl="0">
              <a:spcBef>
                <a:spcPct val="0"/>
              </a:spcBef>
              <a:spcAft>
                <a:spcPct val="0"/>
              </a:spcAft>
              <a:buFontTx/>
              <a:buNone/>
            </a:pPr>
            <a:endParaRPr altLang="en-US" b="0" sz="1800" i="0" lang="zh-CN" u="none">
              <a:effectLst/>
            </a:endParaRPr>
          </a:p>
          <a:p>
            <a:pPr algn="ctr" fontAlgn="base" lvl="0">
              <a:spcBef>
                <a:spcPct val="0"/>
              </a:spcBef>
              <a:spcAft>
                <a:spcPct val="0"/>
              </a:spcAft>
              <a:buFontTx/>
              <a:buNone/>
            </a:pP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1. Population explosion</a:t>
            </a:r>
            <a:endParaRPr altLang="en-US" b="0" sz="1800" i="0" lang="zh-CN" u="none">
              <a:effectLst/>
            </a:endParaRPr>
          </a:p>
          <a:p>
            <a:pPr algn="ctr" fontAlgn="base" lvl="0">
              <a:spcBef>
                <a:spcPct val="0"/>
              </a:spcBef>
              <a:spcAft>
                <a:spcPct val="0"/>
              </a:spcAft>
              <a:buFontTx/>
              <a:buNone/>
            </a:pPr>
            <a:endParaRPr altLang="en-US" b="0" i="0" lang="zh-CN" u="none">
              <a:effectLst/>
            </a:endParaRPr>
          </a:p>
          <a:p>
            <a:pPr algn="ctr" fontAlgn="base" lvl="0">
              <a:spcBef>
                <a:spcPct val="0"/>
              </a:spcBef>
              <a:spcAft>
                <a:spcPct val="0"/>
              </a:spcAft>
              <a:buFontTx/>
              <a:buNone/>
            </a:pP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2. Rapid industrializatio</a:t>
            </a:r>
            <a:endParaRPr altLang="en-US" b="0" i="0" lang="zh-CN" u="none">
              <a:effectLst/>
            </a:endParaRPr>
          </a:p>
          <a:p>
            <a:pPr algn="ctr" fontAlgn="base" lvl="0">
              <a:spcBef>
                <a:spcPct val="0"/>
              </a:spcBef>
              <a:spcAft>
                <a:spcPct val="0"/>
              </a:spcAft>
              <a:buFontTx/>
              <a:buNone/>
            </a:pPr>
            <a:endParaRPr altLang="en-US" b="0" i="0" lang="zh-CN" u="none">
              <a:effectLst/>
            </a:endParaRPr>
          </a:p>
          <a:p>
            <a:pPr algn="ctr" fontAlgn="base" lvl="0">
              <a:spcBef>
                <a:spcPct val="0"/>
              </a:spcBef>
              <a:spcAft>
                <a:spcPct val="0"/>
              </a:spcAft>
              <a:buFontTx/>
              <a:buNone/>
            </a:pPr>
            <a:r>
              <a:rPr altLang="en-US" b="0" i="0" lang="en-US" u="none">
                <a:effectLst/>
              </a:rPr>
              <a:t>3. Urbanization</a:t>
            </a:r>
            <a:endParaRPr altLang="en-US" b="0" i="0" lang="zh-CN" u="none">
              <a:effectLst/>
            </a:endParaRPr>
          </a:p>
          <a:p>
            <a:pPr algn="ctr" fontAlgn="base" lvl="0">
              <a:spcBef>
                <a:spcPct val="0"/>
              </a:spcBef>
              <a:spcAft>
                <a:spcPct val="0"/>
              </a:spcAft>
              <a:buFontTx/>
              <a:buNone/>
            </a:pPr>
            <a:endParaRPr altLang="en-US" b="0" i="0" lang="zh-CN" u="none">
              <a:effectLst/>
            </a:endParaRPr>
          </a:p>
          <a:p>
            <a:pPr algn="ctr" fontAlgn="base" lvl="0">
              <a:spcBef>
                <a:spcPct val="0"/>
              </a:spcBef>
              <a:spcAft>
                <a:spcPct val="0"/>
              </a:spcAft>
              <a:buFontTx/>
              <a:buNone/>
            </a:pP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 </a:t>
            </a:r>
            <a:r>
              <a:rPr altLang="en-US" b="0" i="0" lang="en-US" u="none">
                <a:effectLst/>
              </a:rPr>
              <a:t>4. Modern life style, etc.</a:t>
            </a:r>
            <a:endParaRPr altLang="en-US" b="0" i="0" lang="zh-CN" u="none">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591" name=""/>
          <p:cNvSpPr txBox="1"/>
          <p:nvPr/>
        </p:nvSpPr>
        <p:spPr>
          <a:xfrm>
            <a:off x="307604" y="306421"/>
            <a:ext cx="8431827" cy="1056640"/>
          </a:xfrm>
          <a:prstGeom prst="rect"/>
        </p:spPr>
        <p:txBody>
          <a:bodyPr rtlCol="0" wrap="square">
            <a:spAutoFit/>
          </a:bodyPr>
          <a:p>
            <a:r>
              <a:rPr b="1" sz="3200" lang="en-US">
                <a:solidFill>
                  <a:srgbClr val="000000"/>
                </a:solidFill>
              </a:rPr>
              <a:t>8</a:t>
            </a:r>
            <a:r>
              <a:rPr b="1" sz="3200" lang="en-US">
                <a:solidFill>
                  <a:srgbClr val="000000"/>
                </a:solidFill>
              </a:rPr>
              <a:t>.</a:t>
            </a:r>
            <a:r>
              <a:rPr b="1" sz="3200" lang="en-US">
                <a:solidFill>
                  <a:srgbClr val="000000"/>
                </a:solidFill>
              </a:rPr>
              <a:t> </a:t>
            </a:r>
            <a:r>
              <a:rPr b="1" sz="3200" lang="en-US">
                <a:solidFill>
                  <a:srgbClr val="000000"/>
                </a:solidFill>
              </a:rPr>
              <a:t>INTERNATIONAL STEPS FOR MITIGATING </a:t>
            </a:r>
            <a:r>
              <a:rPr b="1" sz="3200" lang="en-US">
                <a:solidFill>
                  <a:srgbClr val="000000"/>
                </a:solidFill>
              </a:rPr>
              <a:t>G</a:t>
            </a:r>
            <a:r>
              <a:rPr b="1" sz="3200" lang="en-US">
                <a:solidFill>
                  <a:srgbClr val="000000"/>
                </a:solidFill>
              </a:rPr>
              <a:t>LOBAL CHANGE:</a:t>
            </a:r>
            <a:endParaRPr b="1" sz="2800" lang="en-US">
              <a:solidFill>
                <a:srgbClr val="000000"/>
              </a:solidFill>
            </a:endParaRPr>
          </a:p>
        </p:txBody>
      </p:sp>
      <p:sp>
        <p:nvSpPr>
          <p:cNvPr id="1048592" name=""/>
          <p:cNvSpPr txBox="1"/>
          <p:nvPr/>
        </p:nvSpPr>
        <p:spPr>
          <a:xfrm>
            <a:off x="653314" y="1667195"/>
            <a:ext cx="8330005" cy="624840"/>
          </a:xfrm>
          <a:prstGeom prst="rect"/>
        </p:spPr>
        <p:txBody>
          <a:bodyPr rtlCol="0" wrap="square">
            <a:spAutoFit/>
          </a:bodyPr>
          <a:p>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A list of Un Conferences &amp; Protocols on Environment, Sustainable Development, Climate Change is a under</a:t>
            </a:r>
            <a:endParaRPr baseline="0" b="0" cap="none" sz="1800" i="0" lang="en-US" normalizeH="0" spc="0" strike="noStrike" u="none">
              <a:solidFill>
                <a:srgbClr val="000000"/>
              </a:solidFill>
              <a:latin typeface="굴림" pitchFamily="0" charset="-127"/>
              <a:ea typeface="굴림" pitchFamily="0" charset="-127"/>
            </a:endParaRPr>
          </a:p>
        </p:txBody>
      </p:sp>
      <p:sp>
        <p:nvSpPr>
          <p:cNvPr id="1048593" name=""/>
          <p:cNvSpPr/>
          <p:nvPr/>
        </p:nvSpPr>
        <p:spPr>
          <a:xfrm flipH="1">
            <a:off x="543306" y="1759605"/>
            <a:ext cx="220014" cy="220010"/>
          </a:xfrm>
          <a:prstGeom prst="ellipse"/>
          <a:solidFill>
            <a:srgbClr val="000000"/>
          </a:solidFill>
        </p:spPr>
        <p:txBody>
          <a:bodyPr anchor="ctr"/>
          <a:lstStyle>
            <a:lvl1pPr algn="l" eaLnBrk="1" fontAlgn="base" hangingPunct="1" indent="0" latinLnBrk="1" marL="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5pPr>
          </a:lstStyle>
          <a:p>
            <a:pPr algn="ctr"/>
            <a:endParaRPr lang="en-US"/>
          </a:p>
        </p:txBody>
      </p:sp>
      <p:sp>
        <p:nvSpPr>
          <p:cNvPr id="1048594" name=""/>
          <p:cNvSpPr txBox="1"/>
          <p:nvPr/>
        </p:nvSpPr>
        <p:spPr>
          <a:xfrm>
            <a:off x="653313" y="2841836"/>
            <a:ext cx="8455323" cy="3063240"/>
          </a:xfrm>
          <a:prstGeom prst="rect"/>
        </p:spPr>
        <p:txBody>
          <a:bodyPr rtlCol="0" wrap="square">
            <a:spAutoFit/>
          </a:bodyPr>
          <a:p>
            <a:r>
              <a:rPr b="1" sz="2800" lang="en-US">
                <a:solidFill>
                  <a:srgbClr val="000000"/>
                </a:solidFill>
              </a:rPr>
              <a:t>1</a:t>
            </a:r>
            <a:r>
              <a:rPr b="1" sz="2800" lang="en-US">
                <a:solidFill>
                  <a:srgbClr val="000000"/>
                </a:solidFill>
              </a:rPr>
              <a:t>.</a:t>
            </a:r>
            <a:r>
              <a:rPr b="1" sz="2800" lang="en-US">
                <a:solidFill>
                  <a:srgbClr val="000000"/>
                </a:solidFill>
              </a:rPr>
              <a:t>Earth summit:</a:t>
            </a:r>
            <a:endParaRPr b="1" sz="2800" lang="en-US">
              <a:solidFill>
                <a:srgbClr val="000000"/>
              </a:solidFill>
            </a:endParaRPr>
          </a:p>
          <a:p>
            <a:endParaRPr sz="2800" lang="en-US">
              <a:solidFill>
                <a:srgbClr val="000000"/>
              </a:solidFill>
            </a:endParaRPr>
          </a:p>
          <a:p>
            <a:r>
              <a:rPr sz="1800" lang="en-US">
                <a:solidFill>
                  <a:srgbClr val="000000"/>
                </a:solidFill>
                <a:latin typeface="굴림" pitchFamily="0" charset="-127"/>
                <a:ea typeface="굴림" pitchFamily="0" charset="-127"/>
              </a:rPr>
              <a:t>The United Nations conference on Environment and Development, the Earth summit, held at Rio de Janeiro, Brazil in 1992, established principles to reduce green house gases.</a:t>
            </a:r>
            <a:endParaRPr baseline="0" b="0" cap="none" sz="1800" i="0" lang="en-US" normalizeH="0" spc="0" strike="noStrike" u="none">
              <a:solidFill>
                <a:srgbClr val="000000"/>
              </a:solidFill>
              <a:latin typeface="굴림" pitchFamily="0" charset="-127"/>
              <a:ea typeface="굴림" pitchFamily="0" charset="-127"/>
            </a:endParaRPr>
          </a:p>
          <a:p>
            <a:r>
              <a:rPr b="1" sz="1800" lang="en-US">
                <a:solidFill>
                  <a:srgbClr val="000000"/>
                </a:solidFill>
                <a:latin typeface="굴림" pitchFamily="0" charset="-127"/>
                <a:ea typeface="굴림" pitchFamily="0" charset="-127"/>
              </a:rPr>
              <a:t>Objectives of the summit were:</a:t>
            </a:r>
            <a:endParaRPr baseline="0" b="1"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1</a:t>
            </a:r>
            <a:r>
              <a:rPr sz="1800" lang="en-US">
                <a:solidFill>
                  <a:srgbClr val="000000"/>
                </a:solidFill>
                <a:latin typeface="굴림" pitchFamily="0" charset="-127"/>
                <a:ea typeface="굴림" pitchFamily="0" charset="-127"/>
              </a:rPr>
              <a:t>.</a:t>
            </a:r>
            <a:r>
              <a:rPr sz="1800" lang="en-US">
                <a:solidFill>
                  <a:srgbClr val="000000"/>
                </a:solidFill>
                <a:latin typeface="굴림" pitchFamily="0" charset="-127"/>
                <a:ea typeface="굴림" pitchFamily="0" charset="-127"/>
              </a:rPr>
              <a:t>to secure renewed political commitment to sustainable development.</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2</a:t>
            </a:r>
            <a:r>
              <a:rPr sz="1800" lang="en-US">
                <a:solidFill>
                  <a:srgbClr val="000000"/>
                </a:solidFill>
                <a:latin typeface="굴림" pitchFamily="0" charset="-127"/>
                <a:ea typeface="굴림" pitchFamily="0" charset="-127"/>
              </a:rPr>
              <a:t>.</a:t>
            </a:r>
            <a:r>
              <a:rPr sz="1800" lang="en-US">
                <a:solidFill>
                  <a:srgbClr val="000000"/>
                </a:solidFill>
                <a:latin typeface="굴림" pitchFamily="0" charset="-127"/>
                <a:ea typeface="굴림" pitchFamily="0" charset="-127"/>
              </a:rPr>
              <a:t>to address new and emerging challenges.</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3</a:t>
            </a:r>
            <a:r>
              <a:rPr sz="1800" lang="en-US">
                <a:solidFill>
                  <a:srgbClr val="000000"/>
                </a:solidFill>
                <a:latin typeface="굴림" pitchFamily="0" charset="-127"/>
                <a:ea typeface="굴림" pitchFamily="0" charset="-127"/>
              </a:rPr>
              <a:t>.</a:t>
            </a:r>
            <a:r>
              <a:rPr sz="1800" lang="en-US">
                <a:solidFill>
                  <a:srgbClr val="000000"/>
                </a:solidFill>
                <a:latin typeface="굴림" pitchFamily="0" charset="-127"/>
                <a:ea typeface="굴림" pitchFamily="0" charset="-127"/>
              </a:rPr>
              <a:t>green economy and poverty eradication</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4</a:t>
            </a:r>
            <a:r>
              <a:rPr sz="1800" lang="en-US">
                <a:solidFill>
                  <a:srgbClr val="000000"/>
                </a:solidFill>
                <a:latin typeface="굴림" pitchFamily="0" charset="-127"/>
                <a:ea typeface="굴림" pitchFamily="0" charset="-127"/>
              </a:rPr>
              <a:t>.</a:t>
            </a:r>
            <a:r>
              <a:rPr sz="1800" lang="en-US">
                <a:solidFill>
                  <a:srgbClr val="000000"/>
                </a:solidFill>
                <a:latin typeface="굴림" pitchFamily="0" charset="-127"/>
                <a:ea typeface="굴림" pitchFamily="0" charset="-127"/>
              </a:rPr>
              <a:t>sustainable development.</a:t>
            </a:r>
            <a:endParaRPr baseline="0" b="0" cap="none" sz="1800" i="0" lang="en-US" normalizeH="0" spc="0" strike="noStrike" u="none">
              <a:solidFill>
                <a:srgbClr val="000000"/>
              </a:solidFill>
              <a:latin typeface="굴림" pitchFamily="0" charset="-127"/>
              <a:ea typeface="굴림" pitchFamily="0" charset="-127"/>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597" name=""/>
          <p:cNvSpPr txBox="1"/>
          <p:nvPr/>
        </p:nvSpPr>
        <p:spPr>
          <a:xfrm>
            <a:off x="249513" y="899159"/>
            <a:ext cx="8351120" cy="2263141"/>
          </a:xfrm>
          <a:prstGeom prst="rect"/>
        </p:spPr>
        <p:txBody>
          <a:bodyPr rtlCol="0" wrap="square">
            <a:spAutoFit/>
          </a:bodyPr>
          <a:p>
            <a:r>
              <a:rPr b="1" sz="2800" lang="en-US">
                <a:solidFill>
                  <a:srgbClr val="000000"/>
                </a:solidFill>
              </a:rPr>
              <a:t>2</a:t>
            </a:r>
            <a:r>
              <a:rPr b="1" sz="2800" lang="en-US">
                <a:solidFill>
                  <a:srgbClr val="000000"/>
                </a:solidFill>
              </a:rPr>
              <a:t>.</a:t>
            </a:r>
            <a:r>
              <a:rPr b="1" sz="2800" lang="en-US">
                <a:solidFill>
                  <a:srgbClr val="000000"/>
                </a:solidFill>
              </a:rPr>
              <a:t>Kyoto protocol:</a:t>
            </a:r>
            <a:endParaRPr b="1" sz="2800" lang="en-US">
              <a:solidFill>
                <a:srgbClr val="000000"/>
              </a:solidFill>
            </a:endParaRPr>
          </a:p>
          <a:p>
            <a:endParaRPr sz="2800" lang="en-US">
              <a:solidFill>
                <a:srgbClr val="000000"/>
              </a:solidFill>
            </a:endParaRPr>
          </a:p>
          <a:p>
            <a:r>
              <a:rPr sz="1800" lang="en-US">
                <a:solidFill>
                  <a:srgbClr val="000000"/>
                </a:solidFill>
                <a:latin typeface="굴림" pitchFamily="0" charset="-127"/>
                <a:ea typeface="굴림" pitchFamily="0" charset="-127"/>
              </a:rPr>
              <a:t>In December 1997, an international conference was held at Kyoto, Japan to discuss climate change The conference </a:t>
            </a:r>
            <a:r>
              <a:rPr sz="1800" lang="en-US">
                <a:solidFill>
                  <a:srgbClr val="000000"/>
                </a:solidFill>
                <a:latin typeface="굴림" pitchFamily="0" charset="-127"/>
                <a:ea typeface="굴림" pitchFamily="0" charset="-127"/>
              </a:rPr>
              <a:t>was attended by 37 industrialised countries and the European community for reducing green house gases.</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It was decided that the countries will reduce the green house emission by 5% compared to 1990 level up to 2012.</a:t>
            </a:r>
            <a:endParaRPr baseline="0" b="0" cap="none" sz="1800" i="0" lang="en-US" normalizeH="0" spc="0" strike="noStrike" u="none">
              <a:solidFill>
                <a:srgbClr val="000000"/>
              </a:solidFill>
              <a:latin typeface="굴림" pitchFamily="0" charset="-127"/>
              <a:ea typeface="굴림" pitchFamily="0" charset="-127"/>
            </a:endParaRPr>
          </a:p>
        </p:txBody>
      </p:sp>
      <p:sp>
        <p:nvSpPr>
          <p:cNvPr id="1048598" name=""/>
          <p:cNvSpPr txBox="1"/>
          <p:nvPr/>
        </p:nvSpPr>
        <p:spPr>
          <a:xfrm>
            <a:off x="575530" y="3429000"/>
            <a:ext cx="7992938" cy="2529840"/>
          </a:xfrm>
          <a:prstGeom prst="rect"/>
        </p:spPr>
        <p:txBody>
          <a:bodyPr rtlCol="0" wrap="square">
            <a:spAutoFit/>
          </a:bodyPr>
          <a:p>
            <a:r>
              <a:rPr b="1" sz="2800" lang="en-US">
                <a:solidFill>
                  <a:srgbClr val="000000"/>
                </a:solidFill>
              </a:rPr>
              <a:t>A</a:t>
            </a:r>
            <a:r>
              <a:rPr b="1" sz="2800" lang="en-US">
                <a:solidFill>
                  <a:srgbClr val="000000"/>
                </a:solidFill>
              </a:rPr>
              <a:t>n</a:t>
            </a:r>
            <a:r>
              <a:rPr b="1" sz="2800" lang="en-US">
                <a:solidFill>
                  <a:srgbClr val="000000"/>
                </a:solidFill>
              </a:rPr>
              <a:t>other </a:t>
            </a:r>
            <a:r>
              <a:rPr b="1" sz="2800" lang="en-US">
                <a:solidFill>
                  <a:srgbClr val="000000"/>
                </a:solidFill>
              </a:rPr>
              <a:t>p</a:t>
            </a:r>
            <a:r>
              <a:rPr b="1" sz="2800" lang="en-US">
                <a:solidFill>
                  <a:srgbClr val="000000"/>
                </a:solidFill>
              </a:rPr>
              <a:t>r</a:t>
            </a:r>
            <a:r>
              <a:rPr b="1" sz="2800" lang="en-US">
                <a:solidFill>
                  <a:srgbClr val="000000"/>
                </a:solidFill>
              </a:rPr>
              <a:t>o</a:t>
            </a:r>
            <a:r>
              <a:rPr b="1" sz="2800" lang="en-US">
                <a:solidFill>
                  <a:srgbClr val="000000"/>
                </a:solidFill>
              </a:rPr>
              <a:t>t</a:t>
            </a:r>
            <a:r>
              <a:rPr b="1" sz="2800" lang="en-US">
                <a:solidFill>
                  <a:srgbClr val="000000"/>
                </a:solidFill>
              </a:rPr>
              <a:t>o</a:t>
            </a:r>
            <a:r>
              <a:rPr b="1" sz="2800" lang="en-US">
                <a:solidFill>
                  <a:srgbClr val="000000"/>
                </a:solidFill>
              </a:rPr>
              <a:t>col </a:t>
            </a:r>
            <a:r>
              <a:rPr b="1" sz="2800" lang="en-US">
                <a:solidFill>
                  <a:srgbClr val="000000"/>
                </a:solidFill>
              </a:rPr>
              <a:t>l</a:t>
            </a:r>
            <a:r>
              <a:rPr b="1" sz="2800" lang="en-US">
                <a:solidFill>
                  <a:srgbClr val="000000"/>
                </a:solidFill>
              </a:rPr>
              <a:t>i</a:t>
            </a:r>
            <a:r>
              <a:rPr b="1" sz="2800" lang="en-US">
                <a:solidFill>
                  <a:srgbClr val="000000"/>
                </a:solidFill>
              </a:rPr>
              <a:t>s</a:t>
            </a:r>
            <a:r>
              <a:rPr b="1" sz="2800" lang="en-US">
                <a:solidFill>
                  <a:srgbClr val="000000"/>
                </a:solidFill>
              </a:rPr>
              <a:t>t</a:t>
            </a:r>
            <a:r>
              <a:rPr b="1" sz="2800" lang="en-US">
                <a:solidFill>
                  <a:srgbClr val="000000"/>
                </a:solidFill>
              </a:rPr>
              <a:t> </a:t>
            </a:r>
            <a:r>
              <a:rPr b="1" sz="2800" lang="en-US">
                <a:solidFill>
                  <a:srgbClr val="000000"/>
                </a:solidFill>
              </a:rPr>
              <a:t>a</a:t>
            </a:r>
            <a:r>
              <a:rPr b="1" sz="2800" lang="en-US">
                <a:solidFill>
                  <a:srgbClr val="000000"/>
                </a:solidFill>
              </a:rPr>
              <a:t>r</a:t>
            </a:r>
            <a:r>
              <a:rPr b="1" sz="2800" lang="en-US">
                <a:solidFill>
                  <a:srgbClr val="000000"/>
                </a:solidFill>
              </a:rPr>
              <a:t>e</a:t>
            </a:r>
            <a:r>
              <a:rPr b="1" sz="2800" lang="en-US">
                <a:solidFill>
                  <a:srgbClr val="000000"/>
                </a:solidFill>
              </a:rPr>
              <a:t>:</a:t>
            </a:r>
            <a:endParaRPr b="1" sz="2800" lang="en-US">
              <a:solidFill>
                <a:srgbClr val="000000"/>
              </a:solidFill>
            </a:endParaRPr>
          </a:p>
          <a:p>
            <a:endParaRPr sz="2800" lang="en-US">
              <a:solidFill>
                <a:srgbClr val="000000"/>
              </a:solidFill>
            </a:endParaRPr>
          </a:p>
          <a:p>
            <a:r>
              <a:rPr sz="1800" lang="en-US">
                <a:solidFill>
                  <a:srgbClr val="000000"/>
                </a:solidFill>
                <a:latin typeface="굴림" pitchFamily="0" charset="-127"/>
                <a:ea typeface="굴림" pitchFamily="0" charset="-127"/>
              </a:rPr>
              <a:t>1</a:t>
            </a:r>
            <a:r>
              <a:rPr sz="1800" lang="en-US">
                <a:solidFill>
                  <a:srgbClr val="000000"/>
                </a:solidFill>
                <a:latin typeface="굴림" pitchFamily="0" charset="-127"/>
                <a:ea typeface="굴림" pitchFamily="0" charset="-127"/>
              </a:rPr>
              <a:t>.</a:t>
            </a:r>
            <a:r>
              <a:rPr sz="1800" lang="en-US">
                <a:solidFill>
                  <a:srgbClr val="000000"/>
                </a:solidFill>
                <a:latin typeface="굴림" pitchFamily="0" charset="-127"/>
                <a:ea typeface="굴림" pitchFamily="0" charset="-127"/>
              </a:rPr>
              <a:t>United Nations Framework Convention on Climate Change (1992)</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2</a:t>
            </a:r>
            <a:r>
              <a:rPr sz="1800" lang="en-US">
                <a:solidFill>
                  <a:srgbClr val="000000"/>
                </a:solidFill>
                <a:latin typeface="굴림" pitchFamily="0" charset="-127"/>
                <a:ea typeface="굴림" pitchFamily="0" charset="-127"/>
              </a:rPr>
              <a:t>.</a:t>
            </a:r>
            <a:r>
              <a:rPr sz="1800" lang="en-US">
                <a:solidFill>
                  <a:srgbClr val="000000"/>
                </a:solidFill>
                <a:latin typeface="굴림" pitchFamily="0" charset="-127"/>
                <a:ea typeface="굴림" pitchFamily="0" charset="-127"/>
              </a:rPr>
              <a:t>Vienna Convention (1985) (Protection of Ozone Layer)</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3</a:t>
            </a:r>
            <a:r>
              <a:rPr sz="1800" lang="en-US">
                <a:solidFill>
                  <a:srgbClr val="000000"/>
                </a:solidFill>
                <a:latin typeface="굴림" pitchFamily="0" charset="-127"/>
                <a:ea typeface="굴림" pitchFamily="0" charset="-127"/>
              </a:rPr>
              <a:t>.</a:t>
            </a:r>
            <a:r>
              <a:rPr sz="1800" lang="en-US">
                <a:solidFill>
                  <a:srgbClr val="000000"/>
                </a:solidFill>
                <a:latin typeface="굴림" pitchFamily="0" charset="-127"/>
                <a:ea typeface="굴림" pitchFamily="0" charset="-127"/>
              </a:rPr>
              <a:t>Montreal Protocol (1989) (Total Elimination of Ozone Depleting Substances)</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4</a:t>
            </a:r>
            <a:r>
              <a:rPr sz="1800" lang="en-US">
                <a:solidFill>
                  <a:srgbClr val="000000"/>
                </a:solidFill>
                <a:latin typeface="굴림" pitchFamily="0" charset="-127"/>
                <a:ea typeface="굴림" pitchFamily="0" charset="-127"/>
              </a:rPr>
              <a:t>.</a:t>
            </a:r>
            <a:r>
              <a:rPr sz="1800" lang="en-US">
                <a:solidFill>
                  <a:srgbClr val="000000"/>
                </a:solidFill>
                <a:latin typeface="굴림" pitchFamily="0" charset="-127"/>
                <a:ea typeface="굴림" pitchFamily="0" charset="-127"/>
              </a:rPr>
              <a:t>Basal Convention (1989) (Control of Trans-boundary Movements of </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 </a:t>
            </a:r>
            <a:r>
              <a:rPr sz="1800" lang="en-US">
                <a:solidFill>
                  <a:srgbClr val="000000"/>
                </a:solidFill>
                <a:latin typeface="굴림" pitchFamily="0" charset="-127"/>
                <a:ea typeface="굴림" pitchFamily="0" charset="-127"/>
              </a:rPr>
              <a:t>Hazardous waste)</a:t>
            </a:r>
            <a:endParaRPr baseline="0" b="0" cap="none" sz="1800" i="0" lang="en-US" normalizeH="0" spc="0" strike="noStrike" u="none">
              <a:solidFill>
                <a:srgbClr val="000000"/>
              </a:solidFill>
              <a:latin typeface="굴림" pitchFamily="0" charset="-127"/>
              <a:ea typeface="굴림" pitchFamily="0" charset="-127"/>
            </a:endParaRPr>
          </a:p>
          <a:p>
            <a:r>
              <a:rPr sz="1800" lang="en-US">
                <a:solidFill>
                  <a:srgbClr val="000000"/>
                </a:solidFill>
                <a:latin typeface="굴림" pitchFamily="0" charset="-127"/>
                <a:ea typeface="굴림" pitchFamily="0" charset="-127"/>
              </a:rPr>
              <a:t>5</a:t>
            </a:r>
            <a:r>
              <a:rPr sz="1800" lang="en-US">
                <a:solidFill>
                  <a:srgbClr val="000000"/>
                </a:solidFill>
                <a:latin typeface="굴림" pitchFamily="0" charset="-127"/>
                <a:ea typeface="굴림" pitchFamily="0" charset="-127"/>
              </a:rPr>
              <a:t>.</a:t>
            </a:r>
            <a:r>
              <a:rPr sz="1800" lang="en-US">
                <a:solidFill>
                  <a:srgbClr val="000000"/>
                </a:solidFill>
                <a:latin typeface="굴림" pitchFamily="0" charset="-127"/>
                <a:ea typeface="굴림" pitchFamily="0" charset="-127"/>
              </a:rPr>
              <a:t>Geneva Convention (1990)</a:t>
            </a:r>
            <a:endParaRPr baseline="0" b="0" cap="none" sz="1800" i="0" lang="en-US" normalizeH="0" spc="0" strike="noStrike" u="none">
              <a:solidFill>
                <a:srgbClr val="000000"/>
              </a:solidFill>
              <a:latin typeface="굴림" pitchFamily="0" charset="-127"/>
              <a:ea typeface="굴림" pitchFamily="0" charset="-127"/>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1">
  <p:cSld>
    <p:spTree>
      <p:nvGrpSpPr>
        <p:cNvPr id="72" name=""/>
        <p:cNvGrpSpPr/>
        <p:nvPr/>
      </p:nvGrpSpPr>
      <p:grpSpPr>
        <a:xfrm rot="0">
          <a:off x="0" y="0"/>
          <a:ext cx="0" cy="0"/>
          <a:chOff x="0" y="0"/>
          <a:chExt cx="0" cy="0"/>
        </a:xfrm>
      </p:grpSpPr>
      <p:sp>
        <p:nvSpPr>
          <p:cNvPr id="1048609" name="직사각형 37"/>
          <p:cNvSpPr/>
          <p:nvPr/>
        </p:nvSpPr>
        <p:spPr>
          <a:xfrm rot="0">
            <a:off x="2232025" y="3762375"/>
            <a:ext cx="4679950" cy="320040"/>
          </a:xfrm>
          <a:prstGeom prst="rect"/>
          <a:noFill/>
          <a:ln>
            <a:noFill/>
          </a:ln>
        </p:spPr>
        <p:txBody>
          <a:bodyPr anchor="t" bIns="45720" lIns="91440" rIns="91440" tIns="45720" vert="horz">
            <a:spAutoFit/>
          </a:bodyPr>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pPr algn="ctr" fontAlgn="base" lvl="0">
              <a:spcBef>
                <a:spcPct val="0"/>
              </a:spcBef>
              <a:spcAft>
                <a:spcPct val="0"/>
              </a:spcAft>
              <a:buFontTx/>
              <a:buNone/>
            </a:pPr>
            <a:r>
              <a:rPr altLang="ko-KR" b="1" sz="1500" lang="en-US">
                <a:latin typeface="Arial" pitchFamily="34" charset="0"/>
                <a:ea typeface="Malgun Gothic" pitchFamily="50" charset="-127"/>
              </a:rPr>
              <a:t>S</a:t>
            </a:r>
            <a:r>
              <a:rPr altLang="ko-KR" b="1" sz="1500" lang="en-US">
                <a:latin typeface="Arial" pitchFamily="34" charset="0"/>
                <a:ea typeface="Malgun Gothic" pitchFamily="50" charset="-127"/>
              </a:rPr>
              <a:t>a</a:t>
            </a:r>
            <a:r>
              <a:rPr altLang="ko-KR" b="1" sz="1500" lang="en-US">
                <a:latin typeface="Arial" pitchFamily="34" charset="0"/>
                <a:ea typeface="Malgun Gothic" pitchFamily="50" charset="-127"/>
              </a:rPr>
              <a:t>v</a:t>
            </a:r>
            <a:r>
              <a:rPr altLang="ko-KR" b="1" sz="1500" lang="en-US">
                <a:latin typeface="Arial" pitchFamily="34" charset="0"/>
                <a:ea typeface="Malgun Gothic" pitchFamily="50" charset="-127"/>
              </a:rPr>
              <a:t>e</a:t>
            </a:r>
            <a:r>
              <a:rPr altLang="ko-KR" b="1" sz="1500" lang="en-US">
                <a:latin typeface="Arial" pitchFamily="34" charset="0"/>
                <a:ea typeface="Malgun Gothic" pitchFamily="50" charset="-127"/>
              </a:rPr>
              <a:t> </a:t>
            </a:r>
            <a:r>
              <a:rPr altLang="ko-KR" b="1" sz="1500" lang="en-US">
                <a:latin typeface="Arial" pitchFamily="34" charset="0"/>
                <a:ea typeface="Malgun Gothic" pitchFamily="50" charset="-127"/>
              </a:rPr>
              <a:t>Earth</a:t>
            </a:r>
            <a:r>
              <a:rPr altLang="ko-KR" b="1" sz="1500" lang="en-US">
                <a:latin typeface="Arial" pitchFamily="34" charset="0"/>
                <a:ea typeface="Malgun Gothic" pitchFamily="50" charset="-127"/>
              </a:rPr>
              <a:t>,</a:t>
            </a:r>
            <a:r>
              <a:rPr altLang="ko-KR" b="1" sz="1500" lang="en-US">
                <a:latin typeface="Arial" pitchFamily="34" charset="0"/>
                <a:ea typeface="Malgun Gothic" pitchFamily="50" charset="-127"/>
              </a:rPr>
              <a:t> green </a:t>
            </a:r>
            <a:r>
              <a:rPr altLang="ko-KR" b="1" sz="1500" lang="en-US">
                <a:latin typeface="Arial" pitchFamily="34" charset="0"/>
                <a:ea typeface="Malgun Gothic" pitchFamily="50" charset="-127"/>
              </a:rPr>
              <a:t>E</a:t>
            </a:r>
            <a:r>
              <a:rPr altLang="ko-KR" b="1" sz="1500" lang="en-US">
                <a:latin typeface="Arial" pitchFamily="34" charset="0"/>
                <a:ea typeface="Malgun Gothic" pitchFamily="50" charset="-127"/>
              </a:rPr>
              <a:t>a</a:t>
            </a:r>
            <a:r>
              <a:rPr altLang="ko-KR" b="1" sz="1500" lang="en-US">
                <a:latin typeface="Arial" pitchFamily="34" charset="0"/>
                <a:ea typeface="Malgun Gothic" pitchFamily="50" charset="-127"/>
              </a:rPr>
              <a:t>r</a:t>
            </a:r>
            <a:r>
              <a:rPr altLang="ko-KR" b="1" sz="1500" lang="en-US">
                <a:latin typeface="Arial" pitchFamily="34" charset="0"/>
                <a:ea typeface="Malgun Gothic" pitchFamily="50" charset="-127"/>
              </a:rPr>
              <a:t>th </a:t>
            </a:r>
            <a:endParaRPr altLang="en-US" lang="zh-CN"/>
          </a:p>
        </p:txBody>
      </p:sp>
      <p:sp>
        <p:nvSpPr>
          <p:cNvPr id="1048610" name="TextBox 3"/>
          <p:cNvSpPr txBox="1"/>
          <p:nvPr/>
        </p:nvSpPr>
        <p:spPr>
          <a:xfrm rot="0">
            <a:off x="2719387" y="3090862"/>
            <a:ext cx="3705225" cy="769937"/>
          </a:xfrm>
          <a:prstGeom prst="rect"/>
          <a:noFill/>
          <a:ln>
            <a:noFill/>
          </a:ln>
        </p:spPr>
        <p:txBody>
          <a:bodyPr anchor="t" bIns="45720" lIns="91440" rIns="91440" tIns="45720" vert="horz">
            <a:spAutoFit/>
          </a:bodyPr>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pPr algn="ctr" fontAlgn="base" lvl="0">
              <a:spcBef>
                <a:spcPct val="0"/>
              </a:spcBef>
              <a:spcAft>
                <a:spcPct val="0"/>
              </a:spcAft>
              <a:buFontTx/>
              <a:buNone/>
            </a:pPr>
            <a:r>
              <a:rPr altLang="ko-KR" b="1" sz="4400" lang="en-US">
                <a:latin typeface="Arial" pitchFamily="34" charset="0"/>
                <a:ea typeface="HY견고딕" pitchFamily="18" charset="-127"/>
              </a:rPr>
              <a:t>THANK YOU</a:t>
            </a:r>
          </a:p>
        </p:txBody>
      </p:sp>
      <p:pic>
        <p:nvPicPr>
          <p:cNvPr id="2097160" name="Picture 2" descr="D:\아초_C\ah\템플릿작업\템플릿76\01.png"/>
          <p:cNvPicPr>
            <a:picLocks/>
          </p:cNvPicPr>
          <p:nvPr/>
        </p:nvPicPr>
        <p:blipFill>
          <a:blip xmlns:r="http://schemas.openxmlformats.org/officeDocument/2006/relationships" r:embed="rId1"/>
          <a:srcRect l="0" t="0" r="0" b="0"/>
          <a:stretch>
            <a:fillRect/>
          </a:stretch>
        </p:blipFill>
        <p:spPr>
          <a:xfrm rot="0">
            <a:off x="-811210" y="1297780"/>
            <a:ext cx="4813300" cy="5126037"/>
          </a:xfrm>
          <a:prstGeom prst="rect"/>
          <a:noFill/>
          <a:ln>
            <a:noFill/>
          </a:ln>
        </p:spPr>
      </p:pic>
      <p:pic>
        <p:nvPicPr>
          <p:cNvPr id="2097161" name="Picture 3" descr="D:\아초_C\ah\템플릿작업\템플릿76\05.png"/>
          <p:cNvPicPr>
            <a:picLocks/>
          </p:cNvPicPr>
          <p:nvPr/>
        </p:nvPicPr>
        <p:blipFill>
          <a:blip xmlns:r="http://schemas.openxmlformats.org/officeDocument/2006/relationships" r:embed="rId2"/>
          <a:srcRect l="10132" t="0" r="0" b="27519"/>
          <a:stretch>
            <a:fillRect/>
          </a:stretch>
        </p:blipFill>
        <p:spPr>
          <a:xfrm rot="0">
            <a:off x="4987924" y="4309745"/>
            <a:ext cx="2873375" cy="1800225"/>
          </a:xfrm>
          <a:prstGeom prst="rect"/>
          <a:noFill/>
          <a:ln>
            <a:noFill/>
          </a:ln>
        </p:spPr>
      </p:pic>
      <p:pic>
        <p:nvPicPr>
          <p:cNvPr id="2097162" name="Picture 4" descr="D:\아초_C\ah\템플릿작업\템플릿76\06.png"/>
          <p:cNvPicPr>
            <a:picLocks/>
          </p:cNvPicPr>
          <p:nvPr/>
        </p:nvPicPr>
        <p:blipFill>
          <a:blip xmlns:r="http://schemas.openxmlformats.org/officeDocument/2006/relationships" r:embed="rId3"/>
          <a:srcRect l="0" t="0" r="0" b="0"/>
          <a:stretch>
            <a:fillRect/>
          </a:stretch>
        </p:blipFill>
        <p:spPr>
          <a:xfrm rot="0">
            <a:off x="3094914" y="4545965"/>
            <a:ext cx="2263775" cy="1703387"/>
          </a:xfrm>
          <a:prstGeom prst="rect"/>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1">
  <p:cSld>
    <p:spTree>
      <p:nvGrpSpPr>
        <p:cNvPr id="113" name=""/>
        <p:cNvGrpSpPr/>
        <p:nvPr/>
      </p:nvGrpSpPr>
      <p:grpSpPr>
        <a:xfrm rot="0">
          <a:off x="0" y="0"/>
          <a:ext cx="0" cy="0"/>
          <a:chOff x="0" y="0"/>
          <a:chExt cx="0" cy="0"/>
        </a:xfrm>
      </p:grpSpPr>
      <p:sp>
        <p:nvSpPr>
          <p:cNvPr id="1048658" name="제목 40"/>
          <p:cNvSpPr/>
          <p:nvPr>
            <p:ph type="title" sz="full" idx="4294967295"/>
          </p:nvPr>
        </p:nvSpPr>
        <p:spPr>
          <a:xfrm rot="0">
            <a:off x="405851" y="289479"/>
            <a:ext cx="8679424" cy="806037"/>
          </a:xfrm>
          <a:prstGeom prst="rect"/>
          <a:noFill/>
          <a:ln>
            <a:noFill/>
          </a:ln>
        </p:spPr>
        <p:txBody>
          <a:bodyPr anchor="ctr" bIns="45720" lIns="91440" rIns="91440" tIns="45720" vert="horz"/>
          <a:lstStyle>
            <a:lvl1pPr algn="ctr" eaLnBrk="1" fontAlgn="base" hangingPunct="1" indent="0" latinLnBrk="1" marL="0" rtl="0">
              <a:lnSpc>
                <a:spcPct val="100000"/>
              </a:lnSpc>
              <a:spcBef>
                <a:spcPct val="0"/>
              </a:spcBef>
              <a:spcAft>
                <a:spcPct val="0"/>
              </a:spcAft>
              <a:buFontTx/>
              <a:buNone/>
              <a:defRPr sz="4400">
                <a:solidFill>
                  <a:schemeClr val="dk1"/>
                </a:solidFill>
                <a:latin typeface="Malgun Gothic" pitchFamily="50" charset="-127"/>
                <a:ea typeface="Malgun Gothic" pitchFamily="50" charset="-127"/>
              </a:defRPr>
            </a:lvl1pPr>
          </a:lstStyle>
          <a:p>
            <a:pPr algn="l" fontAlgn="base" indent="0" lvl="0" marL="0">
              <a:lnSpc>
                <a:spcPct val="100000"/>
              </a:lnSpc>
              <a:spcAft>
                <a:spcPct val="0"/>
              </a:spcAft>
              <a:buFontTx/>
              <a:buNone/>
            </a:pPr>
            <a:r>
              <a:rPr altLang="en-US" sz="2400" lang="en-US"/>
              <a:t>All these factors are responsible for the following globl environmental problems</a:t>
            </a:r>
            <a:r>
              <a:rPr altLang="en-US" sz="2400" lang="en-US"/>
              <a:t>:</a:t>
            </a:r>
            <a:endParaRPr altLang="en-US" lang="zh-CN"/>
          </a:p>
        </p:txBody>
      </p:sp>
      <p:sp>
        <p:nvSpPr>
          <p:cNvPr id="1048659" name=""/>
          <p:cNvSpPr/>
          <p:nvPr/>
        </p:nvSpPr>
        <p:spPr>
          <a:xfrm flipH="1" flipV="1">
            <a:off x="0" y="393732"/>
            <a:ext cx="298764" cy="298764"/>
          </a:xfrm>
          <a:prstGeom prst="ellipse"/>
          <a:solidFill>
            <a:srgbClr val="E1793C"/>
          </a:solidFill>
        </p:spPr>
        <p:txBody>
          <a:bodyPr anchor="ctr"/>
          <a:p>
            <a:pPr algn="ctr"/>
            <a:endParaRPr lang="en-US"/>
          </a:p>
        </p:txBody>
      </p:sp>
      <p:sp>
        <p:nvSpPr>
          <p:cNvPr id="1048660" name=""/>
          <p:cNvSpPr txBox="1"/>
          <p:nvPr/>
        </p:nvSpPr>
        <p:spPr>
          <a:xfrm>
            <a:off x="2968578" y="1258226"/>
            <a:ext cx="3206844" cy="358140"/>
          </a:xfrm>
          <a:prstGeom prst="rect"/>
          <a:solidFill>
            <a:srgbClr val="FFCC99"/>
          </a:solidFill>
        </p:spPr>
        <p:txBody>
          <a:bodyPr rtlCol="0" wrap="square">
            <a:spAutoFit/>
          </a:bodyPr>
          <a:p>
            <a:r>
              <a:rPr sz="1800" lang="en-US">
                <a:solidFill>
                  <a:srgbClr val="36363D"/>
                </a:solidFill>
              </a:rPr>
              <a:t>G</a:t>
            </a:r>
            <a:r>
              <a:rPr sz="1800" lang="en-US">
                <a:solidFill>
                  <a:srgbClr val="36363D"/>
                </a:solidFill>
              </a:rPr>
              <a:t>l</a:t>
            </a:r>
            <a:r>
              <a:rPr sz="1800" lang="en-US">
                <a:solidFill>
                  <a:srgbClr val="36363D"/>
                </a:solidFill>
              </a:rPr>
              <a:t>obal </a:t>
            </a:r>
            <a:r>
              <a:rPr sz="1800" lang="en-US">
                <a:solidFill>
                  <a:srgbClr val="36363D"/>
                </a:solidFill>
              </a:rPr>
              <a:t>environment </a:t>
            </a:r>
            <a:r>
              <a:rPr sz="1800" lang="en-US">
                <a:solidFill>
                  <a:srgbClr val="36363D"/>
                </a:solidFill>
              </a:rPr>
              <a:t>p</a:t>
            </a:r>
            <a:r>
              <a:rPr sz="1800" lang="en-US">
                <a:solidFill>
                  <a:srgbClr val="36363D"/>
                </a:solidFill>
              </a:rPr>
              <a:t>r</a:t>
            </a:r>
            <a:r>
              <a:rPr sz="1800" lang="en-US">
                <a:solidFill>
                  <a:srgbClr val="36363D"/>
                </a:solidFill>
              </a:rPr>
              <a:t>o</a:t>
            </a:r>
            <a:r>
              <a:rPr sz="1800" lang="en-US">
                <a:solidFill>
                  <a:srgbClr val="36363D"/>
                </a:solidFill>
              </a:rPr>
              <a:t>b</a:t>
            </a:r>
            <a:r>
              <a:rPr sz="1800" lang="en-US">
                <a:solidFill>
                  <a:srgbClr val="36363D"/>
                </a:solidFill>
              </a:rPr>
              <a:t>lem </a:t>
            </a:r>
            <a:endParaRPr sz="2800" lang="en-US">
              <a:solidFill>
                <a:srgbClr val="36363D"/>
              </a:solidFill>
            </a:endParaRPr>
          </a:p>
        </p:txBody>
      </p:sp>
      <p:sp>
        <p:nvSpPr>
          <p:cNvPr id="1048661" name=""/>
          <p:cNvSpPr txBox="1"/>
          <p:nvPr/>
        </p:nvSpPr>
        <p:spPr>
          <a:xfrm>
            <a:off x="382260" y="2816611"/>
            <a:ext cx="1712150" cy="358140"/>
          </a:xfrm>
          <a:prstGeom prst="rect"/>
          <a:noFill/>
          <a:ln>
            <a:solidFill>
              <a:srgbClr val="D04617"/>
            </a:solidFill>
            <a:prstDash val="solid"/>
          </a:ln>
        </p:spPr>
        <p:txBody>
          <a:bodyPr rtlCol="0" wrap="square">
            <a:spAutoFit/>
          </a:bodyPr>
          <a:lstStyle>
            <a:lvl1pPr algn="l" eaLnBrk="1" fontAlgn="base" hangingPunct="1" indent="0" latinLnBrk="1" marL="0" rtl="0">
              <a:lnSpc>
                <a:spcPct val="100000"/>
              </a:lnSpc>
              <a:spcBef>
                <a:spcPct val="0"/>
              </a:spcBef>
              <a:spcAft>
                <a:spcPct val="0"/>
              </a:spcAft>
              <a:buFontTx/>
              <a:buNone/>
              <a:defRPr baseline="0" b="0" sz="1800" i="0" lang="en-US" u="none">
                <a:solidFill>
                  <a:srgbClr val="000000"/>
                </a:solidFill>
                <a:latin typeface="굴림" pitchFamily="0" charset="-127"/>
                <a:ea typeface="굴림" pitchFamily="0" charset="-127"/>
              </a:defRPr>
            </a:lvl1pPr>
            <a:lvl2pPr algn="l" eaLnBrk="1" fontAlgn="base" hangingPunct="1" indent="0" latinLnBrk="1" lvl="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lvl="2"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lvl="3"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lvl="4"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r>
              <a:t>C</a:t>
            </a:r>
            <a:r>
              <a:t>l</a:t>
            </a:r>
            <a:r>
              <a:t>i</a:t>
            </a:r>
            <a:r>
              <a:t>mate </a:t>
            </a:r>
            <a:r>
              <a:t>Chang </a:t>
            </a:r>
          </a:p>
        </p:txBody>
      </p:sp>
      <p:sp>
        <p:nvSpPr>
          <p:cNvPr id="1048662" name=""/>
          <p:cNvSpPr txBox="1"/>
          <p:nvPr/>
        </p:nvSpPr>
        <p:spPr>
          <a:xfrm>
            <a:off x="2653002" y="2683259"/>
            <a:ext cx="2092560" cy="624840"/>
          </a:xfrm>
          <a:prstGeom prst="rect"/>
          <a:noFill/>
          <a:ln>
            <a:solidFill>
              <a:srgbClr val="D04617"/>
            </a:solidFill>
            <a:prstDash val="solid"/>
          </a:ln>
        </p:spPr>
        <p:txBody>
          <a:bodyPr rtlCol="0" wrap="square">
            <a:spAutoFit/>
          </a:bodyPr>
          <a:lstStyle>
            <a:lvl1pPr algn="l" eaLnBrk="1" fontAlgn="base" hangingPunct="1" indent="0" latinLnBrk="1" marL="0" rtl="0">
              <a:lnSpc>
                <a:spcPct val="100000"/>
              </a:lnSpc>
              <a:spcBef>
                <a:spcPct val="0"/>
              </a:spcBef>
              <a:spcAft>
                <a:spcPct val="0"/>
              </a:spcAft>
              <a:buFontTx/>
              <a:buNone/>
              <a:defRPr baseline="0" b="0" sz="1800" i="0" lang="en-US" u="none">
                <a:solidFill>
                  <a:srgbClr val="000000"/>
                </a:solidFill>
                <a:latin typeface="굴림" pitchFamily="0" charset="-127"/>
                <a:ea typeface="굴림" pitchFamily="0" charset="-127"/>
              </a:defRPr>
            </a:lvl1pPr>
            <a:lvl2pPr algn="l" eaLnBrk="1" fontAlgn="base" hangingPunct="1" indent="0" latinLnBrk="1" lvl="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lvl="2"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lvl="3"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lvl="4"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r>
              <a:rPr lang="en-US">
                <a:solidFill>
                  <a:srgbClr val="36363D"/>
                </a:solidFill>
              </a:rPr>
              <a:t>G</a:t>
            </a:r>
            <a:r>
              <a:rPr lang="en-US">
                <a:solidFill>
                  <a:srgbClr val="36363D"/>
                </a:solidFill>
              </a:rPr>
              <a:t>l</a:t>
            </a:r>
            <a:r>
              <a:rPr lang="en-US">
                <a:solidFill>
                  <a:srgbClr val="36363D"/>
                </a:solidFill>
              </a:rPr>
              <a:t>o</a:t>
            </a:r>
            <a:r>
              <a:rPr lang="en-US">
                <a:solidFill>
                  <a:srgbClr val="36363D"/>
                </a:solidFill>
              </a:rPr>
              <a:t>bal </a:t>
            </a:r>
            <a:r>
              <a:rPr lang="en-US">
                <a:solidFill>
                  <a:srgbClr val="36363D"/>
                </a:solidFill>
              </a:rPr>
              <a:t>w</a:t>
            </a:r>
            <a:r>
              <a:rPr lang="en-US">
                <a:solidFill>
                  <a:srgbClr val="36363D"/>
                </a:solidFill>
              </a:rPr>
              <a:t>a</a:t>
            </a:r>
            <a:r>
              <a:rPr lang="en-US">
                <a:solidFill>
                  <a:srgbClr val="36363D"/>
                </a:solidFill>
              </a:rPr>
              <a:t>rmin</a:t>
            </a:r>
            <a:r>
              <a:rPr lang="en-US">
                <a:solidFill>
                  <a:srgbClr val="36363D"/>
                </a:solidFill>
              </a:rPr>
              <a:t>g</a:t>
            </a:r>
            <a:r>
              <a:rPr lang="en-US">
                <a:solidFill>
                  <a:srgbClr val="36363D"/>
                </a:solidFill>
              </a:rPr>
              <a:t> </a:t>
            </a:r>
            <a:r>
              <a:rPr lang="en-US">
                <a:solidFill>
                  <a:srgbClr val="36363D"/>
                </a:solidFill>
              </a:rPr>
              <a:t>&amp;</a:t>
            </a:r>
            <a:r>
              <a:rPr lang="en-US">
                <a:solidFill>
                  <a:srgbClr val="36363D"/>
                </a:solidFill>
              </a:rPr>
              <a:t> green </a:t>
            </a:r>
            <a:r>
              <a:rPr lang="en-US">
                <a:solidFill>
                  <a:srgbClr val="36363D"/>
                </a:solidFill>
              </a:rPr>
              <a:t>h</a:t>
            </a:r>
            <a:r>
              <a:rPr lang="en-US">
                <a:solidFill>
                  <a:srgbClr val="36363D"/>
                </a:solidFill>
              </a:rPr>
              <a:t>o</a:t>
            </a:r>
            <a:r>
              <a:rPr lang="en-US">
                <a:solidFill>
                  <a:srgbClr val="36363D"/>
                </a:solidFill>
              </a:rPr>
              <a:t>use </a:t>
            </a:r>
            <a:r>
              <a:rPr lang="en-US">
                <a:solidFill>
                  <a:srgbClr val="36363D"/>
                </a:solidFill>
              </a:rPr>
              <a:t>e</a:t>
            </a:r>
            <a:r>
              <a:rPr lang="en-US">
                <a:solidFill>
                  <a:srgbClr val="36363D"/>
                </a:solidFill>
              </a:rPr>
              <a:t>ffect </a:t>
            </a:r>
            <a:endParaRPr>
              <a:solidFill>
                <a:srgbClr val="36363D"/>
              </a:solidFill>
            </a:endParaRPr>
          </a:p>
        </p:txBody>
      </p:sp>
      <p:sp>
        <p:nvSpPr>
          <p:cNvPr id="1048663" name=""/>
          <p:cNvSpPr txBox="1"/>
          <p:nvPr/>
        </p:nvSpPr>
        <p:spPr>
          <a:xfrm>
            <a:off x="5512129" y="2816610"/>
            <a:ext cx="1683431" cy="358140"/>
          </a:xfrm>
          <a:prstGeom prst="rect"/>
          <a:ln>
            <a:solidFill>
              <a:srgbClr val="D04617"/>
            </a:solidFill>
            <a:prstDash val="solid"/>
          </a:ln>
        </p:spPr>
        <p:txBody>
          <a:bodyPr rtlCol="0" wrap="square">
            <a:spAutoFit/>
          </a:bodyPr>
          <a:lstStyle>
            <a:lvl1pPr algn="l" eaLnBrk="1" fontAlgn="base" hangingPunct="1" indent="0" latinLnBrk="1" marL="0" rtl="0">
              <a:lnSpc>
                <a:spcPct val="100000"/>
              </a:lnSpc>
              <a:spcBef>
                <a:spcPct val="0"/>
              </a:spcBef>
              <a:spcAft>
                <a:spcPct val="0"/>
              </a:spcAft>
              <a:buFontTx/>
              <a:buNone/>
              <a:defRPr baseline="0" b="0" sz="1800" i="0" lang="en-US" u="none">
                <a:solidFill>
                  <a:srgbClr val="000000"/>
                </a:solidFill>
                <a:latin typeface="굴림" pitchFamily="0" charset="-127"/>
                <a:ea typeface="굴림" pitchFamily="0" charset="-127"/>
              </a:defRPr>
            </a:lvl1pPr>
            <a:lvl2pPr algn="l" eaLnBrk="1" fontAlgn="base" hangingPunct="1" indent="0" latinLnBrk="1" lvl="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lvl="2"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lvl="3"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lvl="4"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r>
              <a:t>A</a:t>
            </a:r>
            <a:r>
              <a:t>c</a:t>
            </a:r>
            <a:r>
              <a:t>i</a:t>
            </a:r>
            <a:r>
              <a:t>d </a:t>
            </a:r>
            <a:r>
              <a:t>r</a:t>
            </a:r>
            <a:r>
              <a:t>a</a:t>
            </a:r>
            <a:r>
              <a:t>i</a:t>
            </a:r>
            <a:r>
              <a:t>n </a:t>
            </a:r>
          </a:p>
        </p:txBody>
      </p:sp>
      <p:sp>
        <p:nvSpPr>
          <p:cNvPr id="1048664" name=""/>
          <p:cNvSpPr txBox="1"/>
          <p:nvPr/>
        </p:nvSpPr>
        <p:spPr>
          <a:xfrm>
            <a:off x="7541162" y="2683259"/>
            <a:ext cx="1544113" cy="624840"/>
          </a:xfrm>
          <a:prstGeom prst="rect"/>
          <a:ln>
            <a:solidFill>
              <a:srgbClr val="D04617"/>
            </a:solidFill>
            <a:prstDash val="solid"/>
          </a:ln>
        </p:spPr>
        <p:txBody>
          <a:bodyPr rtlCol="0" wrap="square">
            <a:spAutoFit/>
          </a:bodyPr>
          <a:lstStyle>
            <a:lvl1pPr algn="l" eaLnBrk="1" fontAlgn="base" hangingPunct="1" indent="0" latinLnBrk="1" marL="0" rtl="0">
              <a:lnSpc>
                <a:spcPct val="100000"/>
              </a:lnSpc>
              <a:spcBef>
                <a:spcPct val="0"/>
              </a:spcBef>
              <a:spcAft>
                <a:spcPct val="0"/>
              </a:spcAft>
              <a:buFontTx/>
              <a:buNone/>
              <a:defRPr baseline="0" b="0" sz="1800" i="0" lang="en-US" u="none">
                <a:solidFill>
                  <a:srgbClr val="000000"/>
                </a:solidFill>
                <a:latin typeface="굴림" pitchFamily="0" charset="-127"/>
                <a:ea typeface="굴림" pitchFamily="0" charset="-127"/>
              </a:defRPr>
            </a:lvl1pPr>
            <a:lvl2pPr algn="l" eaLnBrk="1" fontAlgn="base" hangingPunct="1" indent="0" latinLnBrk="1" lvl="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lvl="2"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lvl="3"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lvl="4"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r>
              <a:t>O</a:t>
            </a:r>
            <a:r>
              <a:t>z</a:t>
            </a:r>
            <a:r>
              <a:t>one </a:t>
            </a:r>
            <a:r>
              <a:t>l</a:t>
            </a:r>
            <a:r>
              <a:t>ayer </a:t>
            </a:r>
            <a:r>
              <a:t>d</a:t>
            </a:r>
            <a:r>
              <a:t>e</a:t>
            </a:r>
            <a:r>
              <a:t>p</a:t>
            </a:r>
            <a:r>
              <a:t>l</a:t>
            </a:r>
            <a:r>
              <a:t>e</a:t>
            </a:r>
            <a:r>
              <a:t>tion </a:t>
            </a:r>
          </a:p>
        </p:txBody>
      </p:sp>
      <p:pic>
        <p:nvPicPr>
          <p:cNvPr id="2097172" name=""/>
          <p:cNvPicPr>
            <a:picLocks/>
          </p:cNvPicPr>
          <p:nvPr/>
        </p:nvPicPr>
        <p:blipFill>
          <a:blip xmlns:r="http://schemas.openxmlformats.org/officeDocument/2006/relationships" r:embed="rId1"/>
          <a:stretch>
            <a:fillRect/>
          </a:stretch>
        </p:blipFill>
        <p:spPr>
          <a:xfrm rot="0">
            <a:off x="0" y="4128817"/>
            <a:ext cx="2340593" cy="1556952"/>
          </a:xfrm>
          <a:prstGeom prst="rect"/>
        </p:spPr>
      </p:pic>
      <p:pic>
        <p:nvPicPr>
          <p:cNvPr id="2097173" name=""/>
          <p:cNvPicPr>
            <a:picLocks/>
          </p:cNvPicPr>
          <p:nvPr/>
        </p:nvPicPr>
        <p:blipFill>
          <a:blip xmlns:r="http://schemas.openxmlformats.org/officeDocument/2006/relationships" r:embed="rId2"/>
          <a:stretch>
            <a:fillRect/>
          </a:stretch>
        </p:blipFill>
        <p:spPr>
          <a:xfrm rot="21416">
            <a:off x="4979560" y="4064956"/>
            <a:ext cx="2137082" cy="1614172"/>
          </a:xfrm>
          <a:prstGeom prst="rect"/>
        </p:spPr>
      </p:pic>
      <p:pic>
        <p:nvPicPr>
          <p:cNvPr id="2097174" name=""/>
          <p:cNvPicPr>
            <a:picLocks/>
          </p:cNvPicPr>
          <p:nvPr/>
        </p:nvPicPr>
        <p:blipFill>
          <a:blip xmlns:r="http://schemas.openxmlformats.org/officeDocument/2006/relationships" r:embed="rId3"/>
          <a:stretch>
            <a:fillRect/>
          </a:stretch>
        </p:blipFill>
        <p:spPr>
          <a:xfrm rot="5400000">
            <a:off x="7239429" y="3967697"/>
            <a:ext cx="1751685" cy="1987244"/>
          </a:xfrm>
          <a:prstGeom prst="rect"/>
        </p:spPr>
      </p:pic>
      <p:pic>
        <p:nvPicPr>
          <p:cNvPr id="2097175" name=""/>
          <p:cNvPicPr>
            <a:picLocks/>
          </p:cNvPicPr>
          <p:nvPr/>
        </p:nvPicPr>
        <p:blipFill>
          <a:blip xmlns:r="http://schemas.openxmlformats.org/officeDocument/2006/relationships" r:embed="rId4"/>
          <a:stretch>
            <a:fillRect/>
          </a:stretch>
        </p:blipFill>
        <p:spPr>
          <a:xfrm rot="0">
            <a:off x="2582072" y="4058314"/>
            <a:ext cx="2151001" cy="1593486"/>
          </a:xfrm>
          <a:prstGeom prst="rect"/>
        </p:spPr>
      </p:pic>
      <p:cxnSp>
        <p:nvCxnSpPr>
          <p:cNvPr id="3145729" name=""/>
          <p:cNvCxnSpPr>
            <a:cxnSpLocks/>
          </p:cNvCxnSpPr>
          <p:nvPr/>
        </p:nvCxnSpPr>
        <p:spPr>
          <a:xfrm flipH="1">
            <a:off x="1333064" y="1709697"/>
            <a:ext cx="2981679" cy="935425"/>
          </a:xfrm>
          <a:prstGeom prst="straightConnector1"/>
          <a:ln w="25400">
            <a:solidFill>
              <a:srgbClr val="666666"/>
            </a:solidFill>
            <a:tailEnd type="triangle" w="lg" len="lg"/>
          </a:ln>
        </p:spPr>
      </p:cxnSp>
      <p:cxnSp>
        <p:nvCxnSpPr>
          <p:cNvPr id="3145730" name=""/>
          <p:cNvCxnSpPr>
            <a:cxnSpLocks/>
          </p:cNvCxnSpPr>
          <p:nvPr/>
        </p:nvCxnSpPr>
        <p:spPr>
          <a:xfrm flipH="1">
            <a:off x="3805487" y="1766743"/>
            <a:ext cx="485042" cy="874226"/>
          </a:xfrm>
          <a:prstGeom prst="straightConnector1"/>
          <a:ln w="25400">
            <a:solidFill>
              <a:srgbClr val="666666"/>
            </a:solidFill>
            <a:tailEnd type="triangle" w="lg" len="lg"/>
          </a:ln>
        </p:spPr>
      </p:cxnSp>
      <p:cxnSp>
        <p:nvCxnSpPr>
          <p:cNvPr id="3145731" name=""/>
          <p:cNvCxnSpPr>
            <a:cxnSpLocks/>
          </p:cNvCxnSpPr>
          <p:nvPr/>
        </p:nvCxnSpPr>
        <p:spPr>
          <a:xfrm>
            <a:off x="4372002" y="1678233"/>
            <a:ext cx="1757416" cy="1070207"/>
          </a:xfrm>
          <a:prstGeom prst="straightConnector1"/>
          <a:ln w="25400">
            <a:solidFill>
              <a:srgbClr val="666666"/>
            </a:solidFill>
            <a:tailEnd type="triangle" w="lg" len="lg"/>
          </a:ln>
        </p:spPr>
      </p:cxnSp>
      <p:cxnSp>
        <p:nvCxnSpPr>
          <p:cNvPr id="3145732" name=""/>
          <p:cNvCxnSpPr>
            <a:cxnSpLocks/>
          </p:cNvCxnSpPr>
          <p:nvPr/>
        </p:nvCxnSpPr>
        <p:spPr>
          <a:xfrm>
            <a:off x="4513793" y="1668698"/>
            <a:ext cx="3723383" cy="974267"/>
          </a:xfrm>
          <a:prstGeom prst="straightConnector1"/>
          <a:ln w="25400">
            <a:solidFill>
              <a:srgbClr val="666666"/>
            </a:solidFill>
            <a:tailEnd type="triangle" w="lg" len="lg"/>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p:sp>
        <p:nvSpPr>
          <p:cNvPr id="1048670" name=""/>
          <p:cNvSpPr txBox="1"/>
          <p:nvPr/>
        </p:nvSpPr>
        <p:spPr>
          <a:xfrm>
            <a:off x="220135" y="664344"/>
            <a:ext cx="6619329" cy="637540"/>
          </a:xfrm>
          <a:prstGeom prst="rect"/>
          <a:noFill/>
          <a:ln>
            <a:noFill/>
          </a:ln>
        </p:spPr>
        <p:txBody>
          <a:bodyPr anchor="t" bIns="45720" lIns="91440" rIns="91440" tIns="45720" vert="horz">
            <a:spAutoFit/>
          </a:bodyPr>
          <a:lstStyle>
            <a:lvl1pPr algn="ctr" eaLnBrk="1" fontAlgn="base" hangingPunct="1" indent="0" latinLnBrk="1" lvl="0" marL="0" rtl="0">
              <a:lnSpc>
                <a:spcPct val="100000"/>
              </a:lnSpc>
              <a:spcBef>
                <a:spcPct val="0"/>
              </a:spcBef>
              <a:spcAft>
                <a:spcPct val="0"/>
              </a:spcAft>
              <a:buFontTx/>
              <a:buNone/>
              <a:defRPr altLang="ko-KR" baseline="0" b="1" sz="3700" i="0" lang="en-US" u="none">
                <a:solidFill>
                  <a:schemeClr val="dk1"/>
                </a:solidFill>
                <a:latin typeface="Arial" pitchFamily="34" charset="0"/>
                <a:ea typeface="HY견고딕" pitchFamily="18" charset="-127"/>
              </a:defRPr>
            </a:lvl1pPr>
            <a:lvl2pPr algn="l" eaLnBrk="1" fontAlgn="base" hangingPunct="1" indent="0" latinLnBrk="1" lvl="1" marL="4572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2pPr>
            <a:lvl3pPr algn="l" eaLnBrk="1" fontAlgn="base" hangingPunct="1" indent="0" latinLnBrk="1" lvl="2" marL="9144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3pPr>
            <a:lvl4pPr algn="l" eaLnBrk="1" fontAlgn="base" hangingPunct="1" indent="0" latinLnBrk="1" lvl="3" marL="13716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4pPr>
            <a:lvl5pPr algn="l" eaLnBrk="1" fontAlgn="base" hangingPunct="1" indent="0" latinLnBrk="1" lvl="4" marL="1828800" rtl="0">
              <a:lnSpc>
                <a:spcPct val="100000"/>
              </a:lnSpc>
              <a:spcBef>
                <a:spcPct val="0"/>
              </a:spcBef>
              <a:spcAft>
                <a:spcPct val="0"/>
              </a:spcAft>
              <a:buFontTx/>
              <a:buNone/>
              <a:defRPr baseline="0" b="0" sz="1800" i="0" u="none">
                <a:solidFill>
                  <a:schemeClr val="dk1"/>
                </a:solidFill>
                <a:latin typeface="굴림" pitchFamily="0" charset="-127"/>
                <a:ea typeface="굴림" pitchFamily="0" charset="-127"/>
              </a:defRPr>
            </a:lvl5pPr>
          </a:lstStyle>
          <a:p>
            <a:r>
              <a:rPr lang="en-US"/>
              <a:t>1</a:t>
            </a:r>
            <a:r>
              <a:rPr lang="en-US"/>
              <a:t>.</a:t>
            </a:r>
            <a:r>
              <a:rPr lang="en-US"/>
              <a:t> </a:t>
            </a:r>
            <a:r>
              <a:t>S</a:t>
            </a:r>
            <a:r>
              <a:t>u</a:t>
            </a:r>
            <a:r>
              <a:t>s</a:t>
            </a:r>
            <a:r>
              <a:t>t</a:t>
            </a:r>
            <a:r>
              <a:t>ainable </a:t>
            </a:r>
            <a:r>
              <a:t>D</a:t>
            </a:r>
            <a:r>
              <a:t>e</a:t>
            </a:r>
            <a:r>
              <a:t>velopment </a:t>
            </a:r>
            <a:r>
              <a:rPr lang="en-US"/>
              <a:t>:</a:t>
            </a:r>
            <a:endParaRPr altLang="en-US" lang="zh-CN"/>
          </a:p>
        </p:txBody>
      </p:sp>
      <p:sp>
        <p:nvSpPr>
          <p:cNvPr id="1048671" name=""/>
          <p:cNvSpPr txBox="1"/>
          <p:nvPr/>
        </p:nvSpPr>
        <p:spPr>
          <a:xfrm>
            <a:off x="534183" y="2007927"/>
            <a:ext cx="8075634" cy="3825241"/>
          </a:xfrm>
          <a:prstGeom prst="rect"/>
        </p:spPr>
        <p:txBody>
          <a:bodyPr rtlCol="0" wrap="square">
            <a:spAutoFit/>
          </a:bodyPr>
          <a:p>
            <a:r>
              <a:rPr b="1" sz="2000" lang="en-US">
                <a:solidFill>
                  <a:srgbClr val="000000"/>
                </a:solidFill>
              </a:rPr>
              <a:t>"</a:t>
            </a:r>
            <a:r>
              <a:rPr b="1" sz="2000" lang="en-US">
                <a:solidFill>
                  <a:srgbClr val="000000"/>
                </a:solidFill>
              </a:rPr>
              <a:t>Sustainable development is defined as a form of development or </a:t>
            </a:r>
            <a:endParaRPr b="1" sz="1800" lang="en-US">
              <a:solidFill>
                <a:srgbClr val="000000"/>
              </a:solidFill>
            </a:endParaRPr>
          </a:p>
          <a:p>
            <a:r>
              <a:rPr b="1" sz="2000" lang="en-US">
                <a:solidFill>
                  <a:srgbClr val="000000"/>
                </a:solidFill>
              </a:rPr>
              <a:t>progress that meets the needs of the present without compromising</a:t>
            </a:r>
            <a:endParaRPr b="1" sz="1800" lang="en-US">
              <a:solidFill>
                <a:srgbClr val="000000"/>
              </a:solidFill>
            </a:endParaRPr>
          </a:p>
          <a:p>
            <a:r>
              <a:rPr b="1" sz="2000" lang="en-US">
                <a:solidFill>
                  <a:srgbClr val="000000"/>
                </a:solidFill>
              </a:rPr>
              <a:t> the ability of future generations to meet their own needs.</a:t>
            </a:r>
            <a:r>
              <a:rPr b="1" sz="2000" lang="en-US">
                <a:solidFill>
                  <a:srgbClr val="000000"/>
                </a:solidFill>
              </a:rPr>
              <a:t>"</a:t>
            </a:r>
            <a:endParaRPr b="1" sz="1800" lang="en-US">
              <a:solidFill>
                <a:srgbClr val="000000"/>
              </a:solidFill>
            </a:endParaRPr>
          </a:p>
          <a:p>
            <a:r>
              <a:rPr b="0" sz="1800" lang="en-US">
                <a:solidFill>
                  <a:srgbClr val="000000"/>
                </a:solidFill>
              </a:rPr>
              <a:t> </a:t>
            </a:r>
            <a:r>
              <a:rPr b="0" sz="1800" lang="en-US">
                <a:solidFill>
                  <a:srgbClr val="000000"/>
                </a:solidFill>
              </a:rPr>
              <a:t> </a:t>
            </a:r>
            <a:r>
              <a:rPr b="0" sz="1800" lang="en-US">
                <a:solidFill>
                  <a:srgbClr val="000000"/>
                </a:solidFill>
              </a:rPr>
              <a:t> </a:t>
            </a:r>
            <a:r>
              <a:rPr b="0" sz="1800" lang="en-US">
                <a:solidFill>
                  <a:srgbClr val="000000"/>
                </a:solidFill>
              </a:rPr>
              <a:t> </a:t>
            </a:r>
            <a:r>
              <a:rPr b="0" sz="1800" lang="en-US">
                <a:solidFill>
                  <a:srgbClr val="000000"/>
                </a:solidFill>
              </a:rPr>
              <a:t> </a:t>
            </a:r>
            <a:r>
              <a:rPr b="0" sz="1800" lang="en-US">
                <a:solidFill>
                  <a:srgbClr val="000000"/>
                </a:solidFill>
              </a:rPr>
              <a:t> </a:t>
            </a:r>
            <a:r>
              <a:rPr b="0" sz="1800" lang="en-US">
                <a:solidFill>
                  <a:srgbClr val="000000"/>
                </a:solidFill>
              </a:rPr>
              <a:t>S</a:t>
            </a:r>
            <a:r>
              <a:rPr b="0" sz="1800" lang="en-US">
                <a:solidFill>
                  <a:srgbClr val="000000"/>
                </a:solidFill>
              </a:rPr>
              <a:t>ustainable development is a process of betterment of life in all the sectors like economic, social, educational, health, sanitation, food and housing, </a:t>
            </a:r>
            <a:r>
              <a:rPr b="0" sz="1800" lang="en-US">
                <a:solidFill>
                  <a:srgbClr val="000000"/>
                </a:solidFill>
              </a:rPr>
              <a:t>national security, etc. It means, every generation should leave air, water and soil, </a:t>
            </a:r>
            <a:endParaRPr b="0" sz="1600" lang="en-US">
              <a:solidFill>
                <a:srgbClr val="000000"/>
              </a:solidFill>
            </a:endParaRPr>
          </a:p>
          <a:p>
            <a:r>
              <a:rPr b="0" sz="1800" lang="en-US">
                <a:solidFill>
                  <a:srgbClr val="000000"/>
                </a:solidFill>
              </a:rPr>
              <a:t>pure and unpolluted as possible, so that the next future generation is not </a:t>
            </a:r>
            <a:endParaRPr b="0" sz="1600" lang="en-US">
              <a:solidFill>
                <a:srgbClr val="000000"/>
              </a:solidFill>
            </a:endParaRPr>
          </a:p>
          <a:p>
            <a:r>
              <a:rPr b="0" sz="1800" lang="en-US">
                <a:solidFill>
                  <a:srgbClr val="000000"/>
                </a:solidFill>
              </a:rPr>
              <a:t>jeopardize of their needs. Although, it is difficult thing, it can be achieved </a:t>
            </a:r>
            <a:r>
              <a:rPr b="0" sz="1800" lang="en-US">
                <a:solidFill>
                  <a:srgbClr val="000000"/>
                </a:solidFill>
              </a:rPr>
              <a:t>throu</a:t>
            </a:r>
            <a:r>
              <a:rPr b="0" sz="1800" lang="en-US">
                <a:solidFill>
                  <a:srgbClr val="000000"/>
                </a:solidFill>
              </a:rPr>
              <a:t>-</a:t>
            </a:r>
            <a:r>
              <a:rPr b="0" sz="1800" lang="en-US">
                <a:solidFill>
                  <a:srgbClr val="000000"/>
                </a:solidFill>
              </a:rPr>
              <a:t>gh proper environmental management,</a:t>
            </a:r>
            <a:endParaRPr b="0" sz="1600" lang="en-US">
              <a:solidFill>
                <a:srgbClr val="000000"/>
              </a:solidFill>
            </a:endParaRPr>
          </a:p>
          <a:p>
            <a:r>
              <a:rPr b="0" sz="1800" lang="en-US">
                <a:solidFill>
                  <a:srgbClr val="000000"/>
                </a:solidFill>
              </a:rPr>
              <a:t> </a:t>
            </a:r>
            <a:r>
              <a:rPr b="0" sz="1800" lang="en-US">
                <a:solidFill>
                  <a:srgbClr val="000000"/>
                </a:solidFill>
              </a:rPr>
              <a:t> </a:t>
            </a:r>
            <a:r>
              <a:rPr b="0" sz="1800" lang="en-US">
                <a:solidFill>
                  <a:srgbClr val="000000"/>
                </a:solidFill>
              </a:rPr>
              <a:t> </a:t>
            </a:r>
            <a:r>
              <a:rPr b="0" sz="1800" lang="en-US">
                <a:solidFill>
                  <a:srgbClr val="000000"/>
                </a:solidFill>
              </a:rPr>
              <a:t> </a:t>
            </a:r>
            <a:r>
              <a:rPr b="0" sz="1800" lang="en-US">
                <a:solidFill>
                  <a:srgbClr val="000000"/>
                </a:solidFill>
              </a:rPr>
              <a:t> </a:t>
            </a:r>
            <a:r>
              <a:rPr b="0" sz="1800" lang="en-US">
                <a:solidFill>
                  <a:srgbClr val="000000"/>
                </a:solidFill>
              </a:rPr>
              <a:t> </a:t>
            </a:r>
            <a:r>
              <a:rPr b="0" sz="1800" lang="en-US">
                <a:solidFill>
                  <a:srgbClr val="000000"/>
                </a:solidFill>
              </a:rPr>
              <a:t>In 1987, the 'World Commission on Environment and Development' made </a:t>
            </a:r>
            <a:endParaRPr b="0" sz="2800" lang="en-US">
              <a:solidFill>
                <a:srgbClr val="000000"/>
              </a:solidFill>
            </a:endParaRPr>
          </a:p>
          <a:p>
            <a:r>
              <a:rPr b="0" sz="1800" lang="en-US">
                <a:solidFill>
                  <a:srgbClr val="000000"/>
                </a:solidFill>
              </a:rPr>
              <a:t>sustainable development on the theme of its report "our common future".</a:t>
            </a:r>
            <a:r>
              <a:rPr b="0" sz="1800" lang="en-US">
                <a:solidFill>
                  <a:srgbClr val="000000"/>
                </a:solidFill>
              </a:rPr>
              <a:t> </a:t>
            </a:r>
            <a:endParaRPr b="0" sz="2800" lang="en-US">
              <a:solidFill>
                <a:srgbClr val="000000"/>
              </a:solidFill>
            </a:endParaRPr>
          </a:p>
          <a:p>
            <a:endParaRPr b="0" sz="2800" lang="en-US">
              <a:solidFill>
                <a:srgbClr val="000000"/>
              </a:solidFill>
            </a:endParaRPr>
          </a:p>
          <a:p>
            <a:r>
              <a:rPr b="0" sz="1800" lang="en-US">
                <a:solidFill>
                  <a:srgbClr val="000000"/>
                </a:solidFill>
              </a:rPr>
              <a:t> </a:t>
            </a:r>
            <a:endParaRPr b="0" sz="2800" lang="en-US">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16" name=""/>
        <p:cNvGrpSpPr/>
        <p:nvPr/>
      </p:nvGrpSpPr>
      <p:grpSpPr>
        <a:xfrm>
          <a:off x="0" y="0"/>
          <a:ext cx="0" cy="0"/>
          <a:chOff x="0" y="0"/>
          <a:chExt cx="0" cy="0"/>
        </a:xfrm>
      </p:grpSpPr>
      <p:pic>
        <p:nvPicPr>
          <p:cNvPr id="2097176" name=""/>
          <p:cNvPicPr>
            <a:picLocks/>
          </p:cNvPicPr>
          <p:nvPr/>
        </p:nvPicPr>
        <p:blipFill>
          <a:blip xmlns:r="http://schemas.openxmlformats.org/officeDocument/2006/relationships" r:embed="rId1"/>
          <a:stretch>
            <a:fillRect/>
          </a:stretch>
        </p:blipFill>
        <p:spPr>
          <a:xfrm rot="0">
            <a:off x="4625559" y="2069030"/>
            <a:ext cx="4353347" cy="4466624"/>
          </a:xfrm>
          <a:prstGeom prst="rect"/>
        </p:spPr>
      </p:pic>
      <p:sp>
        <p:nvSpPr>
          <p:cNvPr id="1048672" name=""/>
          <p:cNvSpPr txBox="1"/>
          <p:nvPr/>
        </p:nvSpPr>
        <p:spPr>
          <a:xfrm>
            <a:off x="101137" y="934007"/>
            <a:ext cx="8924931" cy="447040"/>
          </a:xfrm>
          <a:prstGeom prst="rect"/>
        </p:spPr>
        <p:txBody>
          <a:bodyPr rtlCol="0" wrap="square">
            <a:spAutoFit/>
          </a:bodyPr>
          <a:p>
            <a:r>
              <a:rPr b="1" sz="2000" i="1" lang="en-US">
                <a:solidFill>
                  <a:srgbClr val="000000"/>
                </a:solidFill>
              </a:rPr>
              <a:t> </a:t>
            </a:r>
            <a:r>
              <a:rPr b="1" sz="2000" i="1" lang="en-US">
                <a:solidFill>
                  <a:srgbClr val="000000"/>
                </a:solidFill>
              </a:rPr>
              <a:t>★</a:t>
            </a:r>
            <a:r>
              <a:rPr b="1" sz="2000" i="1" lang="en-US">
                <a:solidFill>
                  <a:srgbClr val="000000"/>
                </a:solidFill>
              </a:rPr>
              <a:t> </a:t>
            </a:r>
            <a:r>
              <a:rPr b="1" sz="2400" lang="en-US">
                <a:solidFill>
                  <a:srgbClr val="000000"/>
                </a:solidFill>
              </a:rPr>
              <a:t>The three important components highlighted in this report are</a:t>
            </a:r>
            <a:r>
              <a:rPr b="1" sz="2400" lang="en-US">
                <a:solidFill>
                  <a:srgbClr val="000000"/>
                </a:solidFill>
              </a:rPr>
              <a:t>:</a:t>
            </a:r>
            <a:endParaRPr b="1" sz="2800" i="1" lang="en-US">
              <a:solidFill>
                <a:srgbClr val="000000"/>
              </a:solidFill>
            </a:endParaRPr>
          </a:p>
        </p:txBody>
      </p:sp>
      <p:sp>
        <p:nvSpPr>
          <p:cNvPr id="1048673" name=""/>
          <p:cNvSpPr txBox="1"/>
          <p:nvPr/>
        </p:nvSpPr>
        <p:spPr>
          <a:xfrm>
            <a:off x="101138" y="2172129"/>
            <a:ext cx="5080106" cy="2186941"/>
          </a:xfrm>
          <a:prstGeom prst="rect"/>
        </p:spPr>
        <p:txBody>
          <a:bodyPr rtlCol="0" wrap="square">
            <a:spAutoFit/>
          </a:bodyPr>
          <a:p>
            <a:r>
              <a:rPr sz="2800" lang="en-US">
                <a:solidFill>
                  <a:srgbClr val="000000"/>
                </a:solidFill>
              </a:rPr>
              <a:t>1.Economical Development</a:t>
            </a:r>
            <a:endParaRPr sz="2800" lang="en-US">
              <a:solidFill>
                <a:srgbClr val="000000"/>
              </a:solidFill>
            </a:endParaRPr>
          </a:p>
          <a:p>
            <a:r>
              <a:rPr sz="2800" lang="en-US">
                <a:solidFill>
                  <a:srgbClr val="000000"/>
                </a:solidFill>
              </a:rPr>
              <a:t>2 .Social development</a:t>
            </a:r>
            <a:endParaRPr sz="2800" lang="en-US">
              <a:solidFill>
                <a:srgbClr val="000000"/>
              </a:solidFill>
            </a:endParaRPr>
          </a:p>
          <a:p>
            <a:r>
              <a:rPr sz="2800" lang="en-US">
                <a:solidFill>
                  <a:srgbClr val="000000"/>
                </a:solidFill>
              </a:rPr>
              <a:t>3 .Environmental development</a:t>
            </a:r>
            <a:endParaRPr sz="2800" lang="en-US">
              <a:solidFill>
                <a:srgbClr val="000000"/>
              </a:solidFill>
            </a:endParaRPr>
          </a:p>
          <a:p>
            <a:r>
              <a:rPr sz="2800" lang="en-US">
                <a:solidFill>
                  <a:srgbClr val="000000"/>
                </a:solidFill>
              </a:rPr>
              <a:t> </a:t>
            </a:r>
            <a:endParaRPr sz="2800" lang="en-US">
              <a:solidFill>
                <a:srgbClr val="000000"/>
              </a:solidFill>
            </a:endParaRPr>
          </a:p>
          <a:p>
            <a:endParaRPr sz="2800" lang="en-US">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17" name=""/>
        <p:cNvGrpSpPr/>
        <p:nvPr/>
      </p:nvGrpSpPr>
      <p:grpSpPr>
        <a:xfrm>
          <a:off x="0" y="0"/>
          <a:ext cx="0" cy="0"/>
          <a:chOff x="0" y="0"/>
          <a:chExt cx="0" cy="0"/>
        </a:xfrm>
      </p:grpSpPr>
      <p:sp>
        <p:nvSpPr>
          <p:cNvPr id="1048674" name=""/>
          <p:cNvSpPr txBox="1"/>
          <p:nvPr/>
        </p:nvSpPr>
        <p:spPr>
          <a:xfrm rot="15541">
            <a:off x="217399" y="1892225"/>
            <a:ext cx="4825112" cy="3558540"/>
          </a:xfrm>
          <a:prstGeom prst="rect"/>
        </p:spPr>
        <p:txBody>
          <a:bodyPr rtlCol="0" wrap="square">
            <a:spAutoFit/>
          </a:bodyPr>
          <a:p>
            <a:endParaRPr sz="2800" lang="en-US">
              <a:solidFill>
                <a:srgbClr val="000000"/>
              </a:solidFill>
            </a:endParaRPr>
          </a:p>
          <a:p>
            <a:r>
              <a:rPr b="1" sz="2000" i="1" lang="en-US">
                <a:solidFill>
                  <a:srgbClr val="000000"/>
                </a:solidFill>
                <a:latin typeface="굴림" pitchFamily="0" charset="-127"/>
                <a:ea typeface="굴림" pitchFamily="0" charset="-127"/>
              </a:rPr>
              <a:t>"</a:t>
            </a:r>
            <a:r>
              <a:rPr b="1" sz="2000" i="1" lang="en-US">
                <a:solidFill>
                  <a:srgbClr val="000000"/>
                </a:solidFill>
                <a:latin typeface="굴림" pitchFamily="0" charset="-127"/>
                <a:ea typeface="굴림" pitchFamily="0" charset="-127"/>
              </a:rPr>
              <a:t>Climate change refers to any significant change in climatic factors such as tempe</a:t>
            </a:r>
            <a:r>
              <a:rPr b="1" sz="2000" i="1" lang="en-US">
                <a:solidFill>
                  <a:srgbClr val="000000"/>
                </a:solidFill>
                <a:latin typeface="굴림" pitchFamily="0" charset="-127"/>
                <a:ea typeface="굴림" pitchFamily="0" charset="-127"/>
              </a:rPr>
              <a:t>-</a:t>
            </a:r>
            <a:r>
              <a:rPr b="1" sz="2000" i="1" lang="en-US">
                <a:solidFill>
                  <a:srgbClr val="000000"/>
                </a:solidFill>
                <a:latin typeface="굴림" pitchFamily="0" charset="-127"/>
                <a:ea typeface="굴림" pitchFamily="0" charset="-127"/>
              </a:rPr>
              <a:t>rature, wind precipitation, lasting for </a:t>
            </a:r>
            <a:r>
              <a:rPr b="1" sz="2000" i="1" lang="en-US">
                <a:solidFill>
                  <a:srgbClr val="000000"/>
                </a:solidFill>
                <a:latin typeface="굴림" pitchFamily="0" charset="-127"/>
                <a:ea typeface="굴림" pitchFamily="0" charset="-127"/>
              </a:rPr>
              <a:t>an </a:t>
            </a:r>
            <a:r>
              <a:rPr b="1" sz="2000" i="1" lang="en-US">
                <a:solidFill>
                  <a:srgbClr val="000000"/>
                </a:solidFill>
                <a:latin typeface="굴림" pitchFamily="0" charset="-127"/>
                <a:ea typeface="굴림" pitchFamily="0" charset="-127"/>
              </a:rPr>
              <a:t>unexpected period. </a:t>
            </a:r>
            <a:r>
              <a:rPr b="1" sz="2000" i="1" lang="en-US">
                <a:solidFill>
                  <a:srgbClr val="000000"/>
                </a:solidFill>
                <a:latin typeface="굴림" pitchFamily="0" charset="-127"/>
                <a:ea typeface="굴림" pitchFamily="0" charset="-127"/>
              </a:rPr>
              <a:t>"</a:t>
            </a:r>
            <a:endParaRPr baseline="0" b="1" cap="none" sz="2000" i="1" lang="en-US" normalizeH="0" spc="0" strike="noStrike" u="none">
              <a:solidFill>
                <a:srgbClr val="000000"/>
              </a:solidFill>
              <a:latin typeface="굴림" pitchFamily="0" charset="-127"/>
              <a:ea typeface="굴림" pitchFamily="0" charset="-127"/>
            </a:endParaRPr>
          </a:p>
          <a:p>
            <a:r>
              <a:rPr sz="2000" lang="en-US">
                <a:solidFill>
                  <a:srgbClr val="000000"/>
                </a:solidFill>
              </a:rPr>
              <a:t> </a:t>
            </a:r>
            <a:r>
              <a:rPr sz="2000" lang="en-US">
                <a:solidFill>
                  <a:srgbClr val="000000"/>
                </a:solidFill>
              </a:rPr>
              <a:t> </a:t>
            </a:r>
            <a:r>
              <a:rPr sz="2000" lang="en-US">
                <a:solidFill>
                  <a:srgbClr val="000000"/>
                </a:solidFill>
              </a:rPr>
              <a:t> </a:t>
            </a:r>
            <a:r>
              <a:rPr sz="2000" lang="en-US">
                <a:solidFill>
                  <a:srgbClr val="000000"/>
                </a:solidFill>
              </a:rPr>
              <a:t> </a:t>
            </a:r>
            <a:r>
              <a:rPr sz="2000" lang="en-US">
                <a:solidFill>
                  <a:srgbClr val="000000"/>
                </a:solidFill>
              </a:rPr>
              <a:t> </a:t>
            </a:r>
            <a:r>
              <a:rPr sz="2000" lang="en-US">
                <a:solidFill>
                  <a:srgbClr val="000000"/>
                </a:solidFill>
              </a:rPr>
              <a:t>The term elimate change is very often used inter changeably with the global </a:t>
            </a:r>
            <a:endParaRPr sz="2800" lang="en-US">
              <a:solidFill>
                <a:srgbClr val="000000"/>
              </a:solidFill>
            </a:endParaRPr>
          </a:p>
          <a:p>
            <a:r>
              <a:rPr sz="2000" lang="en-US">
                <a:solidFill>
                  <a:srgbClr val="000000"/>
                </a:solidFill>
              </a:rPr>
              <a:t>warming. But, the term global warming </a:t>
            </a:r>
            <a:endParaRPr sz="2800" lang="en-US">
              <a:solidFill>
                <a:srgbClr val="000000"/>
              </a:solidFill>
            </a:endParaRPr>
          </a:p>
          <a:p>
            <a:r>
              <a:rPr sz="2000" lang="en-US">
                <a:solidFill>
                  <a:srgbClr val="000000"/>
                </a:solidFill>
              </a:rPr>
              <a:t>refers to rise in temperature of earth,</a:t>
            </a:r>
            <a:r>
              <a:rPr sz="2000" lang="en-US">
                <a:solidFill>
                  <a:srgbClr val="000000"/>
                </a:solidFill>
              </a:rPr>
              <a:t> </a:t>
            </a:r>
            <a:endParaRPr sz="2800" lang="en-US">
              <a:solidFill>
                <a:srgbClr val="000000"/>
              </a:solidFill>
            </a:endParaRPr>
          </a:p>
          <a:p>
            <a:r>
              <a:rPr sz="2000" lang="en-US">
                <a:solidFill>
                  <a:srgbClr val="000000"/>
                </a:solidFill>
              </a:rPr>
              <a:t>while </a:t>
            </a:r>
            <a:r>
              <a:rPr sz="2000" lang="en-US">
                <a:solidFill>
                  <a:srgbClr val="000000"/>
                </a:solidFill>
              </a:rPr>
              <a:t>climate change refers to oth</a:t>
            </a:r>
            <a:r>
              <a:rPr sz="2000" lang="en-US">
                <a:solidFill>
                  <a:srgbClr val="000000"/>
                </a:solidFill>
              </a:rPr>
              <a:t>e</a:t>
            </a:r>
            <a:r>
              <a:rPr sz="2000" lang="en-US">
                <a:solidFill>
                  <a:srgbClr val="000000"/>
                </a:solidFill>
              </a:rPr>
              <a:t>r </a:t>
            </a:r>
            <a:endParaRPr sz="2800" lang="en-US">
              <a:solidFill>
                <a:srgbClr val="000000"/>
              </a:solidFill>
            </a:endParaRPr>
          </a:p>
          <a:p>
            <a:r>
              <a:rPr sz="2000" lang="en-US">
                <a:solidFill>
                  <a:srgbClr val="000000"/>
                </a:solidFill>
              </a:rPr>
              <a:t>changes </a:t>
            </a:r>
            <a:r>
              <a:rPr sz="2000" lang="en-US">
                <a:solidFill>
                  <a:srgbClr val="000000"/>
                </a:solidFill>
              </a:rPr>
              <a:t>addition to global </a:t>
            </a:r>
            <a:r>
              <a:rPr sz="2000" lang="en-US">
                <a:solidFill>
                  <a:srgbClr val="000000"/>
                </a:solidFill>
              </a:rPr>
              <a:t>warming.</a:t>
            </a:r>
            <a:endParaRPr sz="2800" lang="en-US">
              <a:solidFill>
                <a:srgbClr val="000000"/>
              </a:solidFill>
            </a:endParaRPr>
          </a:p>
        </p:txBody>
      </p:sp>
      <p:sp>
        <p:nvSpPr>
          <p:cNvPr id="1048675" name=""/>
          <p:cNvSpPr txBox="1"/>
          <p:nvPr/>
        </p:nvSpPr>
        <p:spPr>
          <a:xfrm>
            <a:off x="418764" y="447774"/>
            <a:ext cx="4422385" cy="637540"/>
          </a:xfrm>
          <a:prstGeom prst="rect"/>
        </p:spPr>
        <p:txBody>
          <a:bodyPr rtlCol="0" wrap="square">
            <a:spAutoFit/>
          </a:bodyPr>
          <a:p>
            <a:r>
              <a:rPr b="1" sz="3700" lang="en-US">
                <a:solidFill>
                  <a:schemeClr val="dk1"/>
                </a:solidFill>
                <a:latin typeface="Arial" pitchFamily="34" charset="0"/>
                <a:ea typeface="HY견고딕" pitchFamily="18" charset="-127"/>
              </a:rPr>
              <a:t>2</a:t>
            </a:r>
            <a:r>
              <a:rPr b="1" sz="3700" lang="en-US">
                <a:solidFill>
                  <a:schemeClr val="dk1"/>
                </a:solidFill>
                <a:latin typeface="Arial" pitchFamily="34" charset="0"/>
                <a:ea typeface="HY견고딕" pitchFamily="18" charset="-127"/>
              </a:rPr>
              <a:t>.</a:t>
            </a:r>
            <a:r>
              <a:rPr b="1" sz="3700" lang="en-US">
                <a:solidFill>
                  <a:schemeClr val="dk1"/>
                </a:solidFill>
                <a:latin typeface="Arial" pitchFamily="34" charset="0"/>
                <a:ea typeface="HY견고딕" pitchFamily="18" charset="-127"/>
              </a:rPr>
              <a:t> </a:t>
            </a:r>
            <a:r>
              <a:rPr b="1" sz="3700" lang="en-US">
                <a:solidFill>
                  <a:schemeClr val="dk1"/>
                </a:solidFill>
                <a:latin typeface="Arial" pitchFamily="34" charset="0"/>
                <a:ea typeface="HY견고딕" pitchFamily="18" charset="-127"/>
              </a:rPr>
              <a:t>C</a:t>
            </a:r>
            <a:r>
              <a:rPr b="1" sz="3700" lang="en-US">
                <a:solidFill>
                  <a:schemeClr val="dk1"/>
                </a:solidFill>
                <a:latin typeface="Arial" pitchFamily="34" charset="0"/>
                <a:ea typeface="HY견고딕" pitchFamily="18" charset="-127"/>
              </a:rPr>
              <a:t>l</a:t>
            </a:r>
            <a:r>
              <a:rPr b="1" sz="3700" lang="en-US">
                <a:solidFill>
                  <a:schemeClr val="dk1"/>
                </a:solidFill>
                <a:latin typeface="Arial" pitchFamily="34" charset="0"/>
                <a:ea typeface="HY견고딕" pitchFamily="18" charset="-127"/>
              </a:rPr>
              <a:t>i</a:t>
            </a:r>
            <a:r>
              <a:rPr b="1" sz="3700" lang="en-US">
                <a:solidFill>
                  <a:schemeClr val="dk1"/>
                </a:solidFill>
                <a:latin typeface="Arial" pitchFamily="34" charset="0"/>
                <a:ea typeface="HY견고딕" pitchFamily="18" charset="-127"/>
              </a:rPr>
              <a:t>mate </a:t>
            </a:r>
            <a:r>
              <a:rPr b="1" sz="3700" lang="en-US">
                <a:solidFill>
                  <a:schemeClr val="dk1"/>
                </a:solidFill>
                <a:latin typeface="Arial" pitchFamily="34" charset="0"/>
                <a:ea typeface="HY견고딕" pitchFamily="18" charset="-127"/>
              </a:rPr>
              <a:t>C</a:t>
            </a:r>
            <a:r>
              <a:rPr b="1" sz="3700" lang="en-US">
                <a:solidFill>
                  <a:schemeClr val="dk1"/>
                </a:solidFill>
                <a:latin typeface="Arial" pitchFamily="34" charset="0"/>
                <a:ea typeface="HY견고딕" pitchFamily="18" charset="-127"/>
              </a:rPr>
              <a:t>h</a:t>
            </a:r>
            <a:r>
              <a:rPr b="1" sz="3700" lang="en-US">
                <a:solidFill>
                  <a:schemeClr val="dk1"/>
                </a:solidFill>
                <a:latin typeface="Arial" pitchFamily="34" charset="0"/>
                <a:ea typeface="HY견고딕" pitchFamily="18" charset="-127"/>
              </a:rPr>
              <a:t>a</a:t>
            </a:r>
            <a:r>
              <a:rPr b="1" sz="3700" lang="en-US">
                <a:solidFill>
                  <a:schemeClr val="dk1"/>
                </a:solidFill>
                <a:latin typeface="Arial" pitchFamily="34" charset="0"/>
                <a:ea typeface="HY견고딕" pitchFamily="18" charset="-127"/>
              </a:rPr>
              <a:t>nge</a:t>
            </a:r>
            <a:r>
              <a:rPr b="1" sz="3700" lang="en-US">
                <a:solidFill>
                  <a:schemeClr val="dk1"/>
                </a:solidFill>
                <a:latin typeface="Arial" pitchFamily="34" charset="0"/>
                <a:ea typeface="HY견고딕" pitchFamily="18" charset="-127"/>
              </a:rPr>
              <a:t> </a:t>
            </a:r>
            <a:r>
              <a:rPr b="1" sz="3700" lang="en-US">
                <a:solidFill>
                  <a:schemeClr val="dk1"/>
                </a:solidFill>
                <a:latin typeface="Arial" pitchFamily="34" charset="0"/>
                <a:ea typeface="HY견고딕" pitchFamily="18" charset="-127"/>
              </a:rPr>
              <a:t>:</a:t>
            </a:r>
            <a:endParaRPr baseline="0" b="1" cap="none" sz="3700" i="0" lang="en-US" normalizeH="0" spc="0" strike="noStrike" u="none">
              <a:solidFill>
                <a:schemeClr val="dk1"/>
              </a:solidFill>
              <a:latin typeface="Arial" pitchFamily="34" charset="0"/>
              <a:ea typeface="HY견고딕" pitchFamily="18" charset="-127"/>
            </a:endParaRPr>
          </a:p>
        </p:txBody>
      </p:sp>
      <p:pic>
        <p:nvPicPr>
          <p:cNvPr id="2097177" name=""/>
          <p:cNvPicPr>
            <a:picLocks/>
          </p:cNvPicPr>
          <p:nvPr/>
        </p:nvPicPr>
        <p:blipFill>
          <a:blip xmlns:r="http://schemas.openxmlformats.org/officeDocument/2006/relationships" r:embed="rId1"/>
          <a:stretch>
            <a:fillRect/>
          </a:stretch>
        </p:blipFill>
        <p:spPr>
          <a:xfrm rot="0">
            <a:off x="5023643" y="1881337"/>
            <a:ext cx="3821375" cy="4218289"/>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18" name=""/>
        <p:cNvGrpSpPr/>
        <p:nvPr/>
      </p:nvGrpSpPr>
      <p:grpSpPr>
        <a:xfrm>
          <a:off x="0" y="0"/>
          <a:ext cx="0" cy="0"/>
          <a:chOff x="0" y="0"/>
          <a:chExt cx="0" cy="0"/>
        </a:xfrm>
      </p:grpSpPr>
      <p:sp>
        <p:nvSpPr>
          <p:cNvPr id="1048676" name=""/>
          <p:cNvSpPr txBox="1"/>
          <p:nvPr/>
        </p:nvSpPr>
        <p:spPr>
          <a:xfrm>
            <a:off x="517383" y="390282"/>
            <a:ext cx="8375531" cy="5285740"/>
          </a:xfrm>
          <a:prstGeom prst="rect"/>
        </p:spPr>
        <p:txBody>
          <a:bodyPr rtlCol="0" wrap="square">
            <a:spAutoFit/>
          </a:bodyPr>
          <a:p>
            <a:r>
              <a:rPr b="1" sz="2800" lang="en-US">
                <a:solidFill>
                  <a:srgbClr val="000000"/>
                </a:solidFill>
              </a:rPr>
              <a:t>Causes of climate change:</a:t>
            </a:r>
            <a:endParaRPr b="1" sz="2800" lang="en-US">
              <a:solidFill>
                <a:srgbClr val="000000"/>
              </a:solidFill>
            </a:endParaRPr>
          </a:p>
          <a:p>
            <a:endParaRPr sz="2800" lang="en-US">
              <a:solidFill>
                <a:srgbClr val="000000"/>
              </a:solidFill>
            </a:endParaRPr>
          </a:p>
          <a:p>
            <a:r>
              <a:rPr sz="2800" lang="en-US">
                <a:solidFill>
                  <a:srgbClr val="000000"/>
                </a:solidFill>
              </a:rPr>
              <a:t>1. Change in the sun's intensity.</a:t>
            </a:r>
            <a:endParaRPr sz="2800" lang="en-US">
              <a:solidFill>
                <a:srgbClr val="000000"/>
              </a:solidFill>
            </a:endParaRPr>
          </a:p>
          <a:p>
            <a:r>
              <a:rPr sz="2800" lang="en-US">
                <a:solidFill>
                  <a:srgbClr val="000000"/>
                </a:solidFill>
              </a:rPr>
              <a:t>2. Slow changes in the Earth's orbit around the sun.</a:t>
            </a:r>
            <a:endParaRPr sz="2800" lang="en-US">
              <a:solidFill>
                <a:srgbClr val="000000"/>
              </a:solidFill>
            </a:endParaRPr>
          </a:p>
          <a:p>
            <a:r>
              <a:rPr sz="2800" lang="en-US">
                <a:solidFill>
                  <a:srgbClr val="000000"/>
                </a:solidFill>
              </a:rPr>
              <a:t>3. Change in ocean circulation.</a:t>
            </a:r>
            <a:endParaRPr sz="2800" lang="en-US">
              <a:solidFill>
                <a:srgbClr val="000000"/>
              </a:solidFill>
            </a:endParaRPr>
          </a:p>
          <a:p>
            <a:r>
              <a:rPr sz="2800" lang="en-US">
                <a:solidFill>
                  <a:srgbClr val="000000"/>
                </a:solidFill>
              </a:rPr>
              <a:t>4</a:t>
            </a:r>
            <a:r>
              <a:rPr sz="2800" lang="en-US">
                <a:solidFill>
                  <a:srgbClr val="000000"/>
                </a:solidFill>
              </a:rPr>
              <a:t>.</a:t>
            </a:r>
            <a:r>
              <a:rPr sz="2800" lang="en-US">
                <a:solidFill>
                  <a:srgbClr val="000000"/>
                </a:solidFill>
              </a:rPr>
              <a:t>Human activities that change the composition of atmosphere and land e.g</a:t>
            </a:r>
            <a:endParaRPr sz="2800" lang="en-US">
              <a:solidFill>
                <a:srgbClr val="000000"/>
              </a:solidFill>
            </a:endParaRPr>
          </a:p>
          <a:p>
            <a:r>
              <a:rPr sz="2800" lang="en-US">
                <a:solidFill>
                  <a:srgbClr val="000000"/>
                </a:solidFill>
              </a:rPr>
              <a:t> </a:t>
            </a:r>
            <a:endParaRPr sz="2800" lang="en-US">
              <a:solidFill>
                <a:srgbClr val="000000"/>
              </a:solidFill>
            </a:endParaRPr>
          </a:p>
          <a:p>
            <a:r>
              <a:rPr sz="2800" lang="en-US">
                <a:solidFill>
                  <a:srgbClr val="000000"/>
                </a:solidFill>
              </a:rPr>
              <a:t> </a:t>
            </a:r>
            <a:r>
              <a:rPr sz="2800" lang="en-US">
                <a:solidFill>
                  <a:srgbClr val="000000"/>
                </a:solidFill>
              </a:rPr>
              <a:t> </a:t>
            </a:r>
            <a:r>
              <a:rPr sz="2800" lang="en-US">
                <a:solidFill>
                  <a:srgbClr val="000000"/>
                </a:solidFill>
              </a:rPr>
              <a:t> </a:t>
            </a:r>
            <a:r>
              <a:rPr sz="2800" lang="en-US">
                <a:solidFill>
                  <a:srgbClr val="000000"/>
                </a:solidFill>
              </a:rPr>
              <a:t> </a:t>
            </a:r>
            <a:r>
              <a:rPr b="0" sz="2400" i="1" lang="en-US">
                <a:solidFill>
                  <a:srgbClr val="000000"/>
                </a:solidFill>
              </a:rPr>
              <a:t>1</a:t>
            </a:r>
            <a:r>
              <a:rPr b="0" sz="2400" i="1" lang="en-US">
                <a:solidFill>
                  <a:srgbClr val="000000"/>
                </a:solidFill>
              </a:rPr>
              <a:t>.</a:t>
            </a:r>
            <a:r>
              <a:rPr b="0" sz="2400" i="1" lang="en-US">
                <a:solidFill>
                  <a:srgbClr val="000000"/>
                </a:solidFill>
              </a:rPr>
              <a:t>burning fossil fuels</a:t>
            </a:r>
            <a:endParaRPr b="0" sz="2000" i="1" lang="en-US">
              <a:solidFill>
                <a:srgbClr val="000000"/>
              </a:solidFill>
            </a:endParaRPr>
          </a:p>
          <a:p>
            <a:r>
              <a:rPr b="0" sz="2400" i="1" lang="en-US">
                <a:solidFill>
                  <a:srgbClr val="000000"/>
                </a:solidFill>
              </a:rPr>
              <a:t> </a:t>
            </a:r>
            <a:r>
              <a:rPr b="0" sz="2400" i="1" lang="en-US">
                <a:solidFill>
                  <a:srgbClr val="000000"/>
                </a:solidFill>
              </a:rPr>
              <a:t> </a:t>
            </a:r>
            <a:r>
              <a:rPr b="0" sz="2400" i="1" lang="en-US">
                <a:solidFill>
                  <a:srgbClr val="000000"/>
                </a:solidFill>
              </a:rPr>
              <a:t> </a:t>
            </a:r>
            <a:r>
              <a:rPr b="0" sz="2400" i="1" lang="en-US">
                <a:solidFill>
                  <a:srgbClr val="000000"/>
                </a:solidFill>
              </a:rPr>
              <a:t> </a:t>
            </a:r>
            <a:r>
              <a:rPr b="0" sz="2400" i="1" lang="en-US">
                <a:solidFill>
                  <a:srgbClr val="000000"/>
                </a:solidFill>
              </a:rPr>
              <a:t>2</a:t>
            </a:r>
            <a:r>
              <a:rPr b="0" sz="2400" i="1" lang="en-US">
                <a:solidFill>
                  <a:srgbClr val="000000"/>
                </a:solidFill>
              </a:rPr>
              <a:t> </a:t>
            </a:r>
            <a:r>
              <a:rPr b="0" sz="2400" i="1" lang="en-US">
                <a:solidFill>
                  <a:srgbClr val="000000"/>
                </a:solidFill>
              </a:rPr>
              <a:t>.</a:t>
            </a:r>
            <a:r>
              <a:rPr b="0" sz="2400" i="1" lang="en-US">
                <a:solidFill>
                  <a:srgbClr val="000000"/>
                </a:solidFill>
              </a:rPr>
              <a:t>deforestation</a:t>
            </a:r>
            <a:endParaRPr b="0" sz="2000" i="1" lang="en-US">
              <a:solidFill>
                <a:srgbClr val="000000"/>
              </a:solidFill>
            </a:endParaRPr>
          </a:p>
          <a:p>
            <a:r>
              <a:rPr b="0" sz="2400" i="1" lang="en-US">
                <a:solidFill>
                  <a:srgbClr val="000000"/>
                </a:solidFill>
              </a:rPr>
              <a:t> </a:t>
            </a:r>
            <a:r>
              <a:rPr b="0" sz="2400" i="1" lang="en-US">
                <a:solidFill>
                  <a:srgbClr val="000000"/>
                </a:solidFill>
              </a:rPr>
              <a:t> </a:t>
            </a:r>
            <a:r>
              <a:rPr b="0" sz="2400" i="1" lang="en-US">
                <a:solidFill>
                  <a:srgbClr val="000000"/>
                </a:solidFill>
              </a:rPr>
              <a:t> </a:t>
            </a:r>
            <a:r>
              <a:rPr b="0" sz="2400" i="1" lang="en-US">
                <a:solidFill>
                  <a:srgbClr val="000000"/>
                </a:solidFill>
              </a:rPr>
              <a:t> </a:t>
            </a:r>
            <a:r>
              <a:rPr b="0" sz="2400" i="1" lang="en-US">
                <a:solidFill>
                  <a:srgbClr val="000000"/>
                </a:solidFill>
              </a:rPr>
              <a:t>3</a:t>
            </a:r>
            <a:r>
              <a:rPr b="0" sz="2400" i="1" lang="en-US">
                <a:solidFill>
                  <a:srgbClr val="000000"/>
                </a:solidFill>
              </a:rPr>
              <a:t>.</a:t>
            </a:r>
            <a:r>
              <a:rPr b="0" sz="2400" i="1" lang="en-US">
                <a:solidFill>
                  <a:srgbClr val="000000"/>
                </a:solidFill>
              </a:rPr>
              <a:t> </a:t>
            </a:r>
            <a:r>
              <a:rPr b="0" sz="2400" i="1" lang="en-US">
                <a:solidFill>
                  <a:srgbClr val="000000"/>
                </a:solidFill>
              </a:rPr>
              <a:t>desertification</a:t>
            </a:r>
            <a:endParaRPr b="0" sz="2000" i="1" lang="en-US">
              <a:solidFill>
                <a:srgbClr val="000000"/>
              </a:solidFill>
            </a:endParaRPr>
          </a:p>
          <a:p>
            <a:r>
              <a:rPr b="0" sz="2400" i="1" lang="en-US">
                <a:solidFill>
                  <a:srgbClr val="000000"/>
                </a:solidFill>
              </a:rPr>
              <a:t> </a:t>
            </a:r>
            <a:r>
              <a:rPr b="0" sz="2400" i="1" lang="en-US">
                <a:solidFill>
                  <a:srgbClr val="000000"/>
                </a:solidFill>
              </a:rPr>
              <a:t> </a:t>
            </a:r>
            <a:r>
              <a:rPr b="0" sz="2400" i="1" lang="en-US">
                <a:solidFill>
                  <a:srgbClr val="000000"/>
                </a:solidFill>
              </a:rPr>
              <a:t> </a:t>
            </a:r>
            <a:r>
              <a:rPr b="0" sz="2400" i="1" lang="en-US">
                <a:solidFill>
                  <a:srgbClr val="000000"/>
                </a:solidFill>
              </a:rPr>
              <a:t> </a:t>
            </a:r>
            <a:r>
              <a:rPr b="0" sz="2400" i="1" lang="en-US">
                <a:solidFill>
                  <a:srgbClr val="000000"/>
                </a:solidFill>
              </a:rPr>
              <a:t>4</a:t>
            </a:r>
            <a:r>
              <a:rPr b="0" sz="2400" i="1" lang="en-US">
                <a:solidFill>
                  <a:srgbClr val="000000"/>
                </a:solidFill>
              </a:rPr>
              <a:t>.</a:t>
            </a:r>
            <a:r>
              <a:rPr b="0" sz="2400" i="1" lang="en-US">
                <a:solidFill>
                  <a:srgbClr val="000000"/>
                </a:solidFill>
              </a:rPr>
              <a:t>urbanization</a:t>
            </a:r>
            <a:endParaRPr b="0" sz="2000" i="1" lang="en-US">
              <a:solidFill>
                <a:srgbClr val="000000"/>
              </a:solidFill>
            </a:endParaRPr>
          </a:p>
          <a:p>
            <a:r>
              <a:rPr b="0" sz="2400" i="1" lang="en-US">
                <a:solidFill>
                  <a:srgbClr val="000000"/>
                </a:solidFill>
              </a:rPr>
              <a:t> </a:t>
            </a:r>
            <a:r>
              <a:rPr b="0" sz="2400" i="1" lang="en-US">
                <a:solidFill>
                  <a:srgbClr val="000000"/>
                </a:solidFill>
              </a:rPr>
              <a:t> </a:t>
            </a:r>
            <a:r>
              <a:rPr b="0" sz="2400" i="1" lang="en-US">
                <a:solidFill>
                  <a:srgbClr val="000000"/>
                </a:solidFill>
              </a:rPr>
              <a:t> </a:t>
            </a:r>
            <a:r>
              <a:rPr b="0" sz="2400" i="1" lang="en-US">
                <a:solidFill>
                  <a:srgbClr val="000000"/>
                </a:solidFill>
              </a:rPr>
              <a:t> </a:t>
            </a:r>
            <a:r>
              <a:rPr b="0" sz="2400" i="1" lang="en-US">
                <a:solidFill>
                  <a:srgbClr val="000000"/>
                </a:solidFill>
              </a:rPr>
              <a:t>5</a:t>
            </a:r>
            <a:r>
              <a:rPr b="0" sz="2400" i="1" lang="en-US">
                <a:solidFill>
                  <a:srgbClr val="000000"/>
                </a:solidFill>
              </a:rPr>
              <a:t>.</a:t>
            </a:r>
            <a:r>
              <a:rPr b="0" sz="2400" i="1" lang="en-US">
                <a:solidFill>
                  <a:srgbClr val="000000"/>
                </a:solidFill>
              </a:rPr>
              <a:t>industrialization, etc.</a:t>
            </a:r>
            <a:endParaRPr b="0" sz="2800" i="1" lang="en-US">
              <a:solidFill>
                <a:srgbClr val="000000"/>
              </a:solidFill>
            </a:endParaRPr>
          </a:p>
        </p:txBody>
      </p:sp>
      <p:sp>
        <p:nvSpPr>
          <p:cNvPr id="1048677" name=""/>
          <p:cNvSpPr/>
          <p:nvPr/>
        </p:nvSpPr>
        <p:spPr>
          <a:xfrm flipH="1">
            <a:off x="245629" y="499707"/>
            <a:ext cx="271754" cy="271754"/>
          </a:xfrm>
          <a:prstGeom prst="ellipse"/>
          <a:solidFill>
            <a:srgbClr val="000000"/>
          </a:solidFill>
        </p:spPr>
        <p:txBody>
          <a:bodyPr anchor="ctr"/>
          <a:p>
            <a:pPr algn="ctr"/>
            <a:endParaRPr lang="en-US"/>
          </a:p>
        </p:txBody>
      </p:sp>
      <p:pic>
        <p:nvPicPr>
          <p:cNvPr id="2097178" name=""/>
          <p:cNvPicPr>
            <a:picLocks/>
          </p:cNvPicPr>
          <p:nvPr/>
        </p:nvPicPr>
        <p:blipFill>
          <a:blip xmlns:r="http://schemas.openxmlformats.org/officeDocument/2006/relationships" r:embed="rId1"/>
          <a:stretch>
            <a:fillRect/>
          </a:stretch>
        </p:blipFill>
        <p:spPr>
          <a:xfrm rot="0">
            <a:off x="4571999" y="3428999"/>
            <a:ext cx="4071628" cy="3197295"/>
          </a:xfrm>
          <a:prstGeom prst="rec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19" name=""/>
        <p:cNvGrpSpPr/>
        <p:nvPr/>
      </p:nvGrpSpPr>
      <p:grpSpPr>
        <a:xfrm>
          <a:off x="0" y="0"/>
          <a:ext cx="0" cy="0"/>
          <a:chOff x="0" y="0"/>
          <a:chExt cx="0" cy="0"/>
        </a:xfrm>
      </p:grpSpPr>
      <p:sp>
        <p:nvSpPr>
          <p:cNvPr id="1048678" name=""/>
          <p:cNvSpPr txBox="1"/>
          <p:nvPr/>
        </p:nvSpPr>
        <p:spPr>
          <a:xfrm>
            <a:off x="517382" y="239050"/>
            <a:ext cx="7089953" cy="2758441"/>
          </a:xfrm>
          <a:prstGeom prst="rect"/>
        </p:spPr>
        <p:txBody>
          <a:bodyPr rtlCol="0" wrap="square">
            <a:spAutoFit/>
          </a:bodyPr>
          <a:p>
            <a:endParaRPr b="1" sz="2800" lang="en-US">
              <a:solidFill>
                <a:srgbClr val="000000"/>
              </a:solidFill>
            </a:endParaRPr>
          </a:p>
          <a:p>
            <a:endParaRPr sz="2800" lang="en-US">
              <a:solidFill>
                <a:srgbClr val="000000"/>
              </a:solidFill>
            </a:endParaRPr>
          </a:p>
          <a:p>
            <a:r>
              <a:rPr sz="2000" lang="en-US">
                <a:solidFill>
                  <a:srgbClr val="000000"/>
                </a:solidFill>
              </a:rPr>
              <a:t>1</a:t>
            </a:r>
            <a:r>
              <a:rPr sz="2000" lang="en-US">
                <a:solidFill>
                  <a:srgbClr val="000000"/>
                </a:solidFill>
              </a:rPr>
              <a:t>.</a:t>
            </a:r>
            <a:r>
              <a:rPr sz="2000" lang="en-US">
                <a:solidFill>
                  <a:srgbClr val="000000"/>
                </a:solidFill>
              </a:rPr>
              <a:t>extreme hot and cold spells of temperature</a:t>
            </a:r>
            <a:endParaRPr sz="1800" lang="en-US">
              <a:solidFill>
                <a:srgbClr val="000000"/>
              </a:solidFill>
            </a:endParaRPr>
          </a:p>
          <a:p>
            <a:r>
              <a:rPr sz="2000" lang="en-US">
                <a:solidFill>
                  <a:srgbClr val="000000"/>
                </a:solidFill>
              </a:rPr>
              <a:t>2</a:t>
            </a:r>
            <a:r>
              <a:rPr sz="2000" lang="en-US">
                <a:solidFill>
                  <a:srgbClr val="000000"/>
                </a:solidFill>
              </a:rPr>
              <a:t>.</a:t>
            </a:r>
            <a:r>
              <a:rPr sz="2000" lang="en-US">
                <a:solidFill>
                  <a:srgbClr val="000000"/>
                </a:solidFill>
              </a:rPr>
              <a:t>wet or dry spells of rainfall</a:t>
            </a:r>
            <a:endParaRPr sz="1800" lang="en-US">
              <a:solidFill>
                <a:srgbClr val="000000"/>
              </a:solidFill>
            </a:endParaRPr>
          </a:p>
          <a:p>
            <a:r>
              <a:rPr sz="2000" lang="en-US">
                <a:solidFill>
                  <a:srgbClr val="000000"/>
                </a:solidFill>
              </a:rPr>
              <a:t>3</a:t>
            </a:r>
            <a:r>
              <a:rPr sz="2000" lang="en-US">
                <a:solidFill>
                  <a:srgbClr val="000000"/>
                </a:solidFill>
              </a:rPr>
              <a:t>.</a:t>
            </a:r>
            <a:r>
              <a:rPr sz="2000" lang="en-US">
                <a:solidFill>
                  <a:srgbClr val="000000"/>
                </a:solidFill>
              </a:rPr>
              <a:t>cyclones</a:t>
            </a:r>
            <a:endParaRPr sz="1800" lang="en-US">
              <a:solidFill>
                <a:srgbClr val="000000"/>
              </a:solidFill>
            </a:endParaRPr>
          </a:p>
          <a:p>
            <a:r>
              <a:rPr sz="2000" lang="en-US">
                <a:solidFill>
                  <a:srgbClr val="000000"/>
                </a:solidFill>
              </a:rPr>
              <a:t>4</a:t>
            </a:r>
            <a:r>
              <a:rPr sz="2000" lang="en-US">
                <a:solidFill>
                  <a:srgbClr val="000000"/>
                </a:solidFill>
              </a:rPr>
              <a:t>.</a:t>
            </a:r>
            <a:r>
              <a:rPr sz="2000" lang="en-US">
                <a:solidFill>
                  <a:srgbClr val="000000"/>
                </a:solidFill>
              </a:rPr>
              <a:t>Floods</a:t>
            </a:r>
            <a:endParaRPr sz="1800" lang="en-US">
              <a:solidFill>
                <a:srgbClr val="000000"/>
              </a:solidFill>
            </a:endParaRPr>
          </a:p>
          <a:p>
            <a:r>
              <a:rPr sz="2000" lang="en-US">
                <a:solidFill>
                  <a:srgbClr val="000000"/>
                </a:solidFill>
              </a:rPr>
              <a:t>5</a:t>
            </a:r>
            <a:r>
              <a:rPr sz="2000" lang="en-US">
                <a:solidFill>
                  <a:srgbClr val="000000"/>
                </a:solidFill>
              </a:rPr>
              <a:t>.</a:t>
            </a:r>
            <a:r>
              <a:rPr sz="2000" lang="en-US">
                <a:solidFill>
                  <a:srgbClr val="000000"/>
                </a:solidFill>
              </a:rPr>
              <a:t>rise in sea level</a:t>
            </a:r>
            <a:endParaRPr sz="1800" lang="en-US">
              <a:solidFill>
                <a:srgbClr val="000000"/>
              </a:solidFill>
            </a:endParaRPr>
          </a:p>
          <a:p>
            <a:r>
              <a:rPr sz="2000" lang="en-US">
                <a:solidFill>
                  <a:srgbClr val="000000"/>
                </a:solidFill>
              </a:rPr>
              <a:t>6</a:t>
            </a:r>
            <a:r>
              <a:rPr sz="2000" lang="en-US">
                <a:solidFill>
                  <a:srgbClr val="000000"/>
                </a:solidFill>
              </a:rPr>
              <a:t>.</a:t>
            </a:r>
            <a:r>
              <a:rPr sz="2000" lang="en-US">
                <a:solidFill>
                  <a:srgbClr val="000000"/>
                </a:solidFill>
              </a:rPr>
              <a:t>global warming</a:t>
            </a:r>
            <a:endParaRPr sz="2800" lang="en-US">
              <a:solidFill>
                <a:srgbClr val="000000"/>
              </a:solidFill>
            </a:endParaRPr>
          </a:p>
        </p:txBody>
      </p:sp>
      <p:sp>
        <p:nvSpPr>
          <p:cNvPr id="1048679" name=""/>
          <p:cNvSpPr txBox="1"/>
          <p:nvPr/>
        </p:nvSpPr>
        <p:spPr>
          <a:xfrm>
            <a:off x="477326" y="403858"/>
            <a:ext cx="4572000" cy="510540"/>
          </a:xfrm>
          <a:prstGeom prst="rect"/>
        </p:spPr>
        <p:txBody>
          <a:bodyPr rtlCol="0" wrap="square">
            <a:spAutoFit/>
          </a:bodyPr>
          <a:p>
            <a:r>
              <a:rPr b="1" sz="2800" lang="en-US">
                <a:solidFill>
                  <a:srgbClr val="000000"/>
                </a:solidFill>
              </a:rPr>
              <a:t>Effects of climate change:</a:t>
            </a:r>
            <a:endParaRPr sz="2800" lang="en-US">
              <a:solidFill>
                <a:srgbClr val="000000"/>
              </a:solidFill>
            </a:endParaRPr>
          </a:p>
        </p:txBody>
      </p:sp>
      <p:sp>
        <p:nvSpPr>
          <p:cNvPr id="1048680" name=""/>
          <p:cNvSpPr/>
          <p:nvPr/>
        </p:nvSpPr>
        <p:spPr>
          <a:xfrm flipH="1">
            <a:off x="245629" y="499707"/>
            <a:ext cx="271754" cy="271754"/>
          </a:xfrm>
          <a:prstGeom prst="ellipse"/>
          <a:solidFill>
            <a:srgbClr val="000000"/>
          </a:solidFill>
        </p:spPr>
        <p:txBody>
          <a:bodyPr anchor="ctr"/>
          <a:lstStyle>
            <a:lvl1pPr algn="l" eaLnBrk="1" fontAlgn="base" hangingPunct="1" indent="0" latinLnBrk="1" marL="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5pPr>
          </a:lstStyle>
          <a:p>
            <a:pPr algn="ctr"/>
            <a:endParaRPr lang="en-US"/>
          </a:p>
        </p:txBody>
      </p:sp>
      <p:sp>
        <p:nvSpPr>
          <p:cNvPr id="1048681" name=""/>
          <p:cNvSpPr txBox="1"/>
          <p:nvPr/>
        </p:nvSpPr>
        <p:spPr>
          <a:xfrm>
            <a:off x="517382" y="3162299"/>
            <a:ext cx="6352802" cy="510540"/>
          </a:xfrm>
          <a:prstGeom prst="rect"/>
        </p:spPr>
        <p:txBody>
          <a:bodyPr rtlCol="0" wrap="square">
            <a:spAutoFit/>
          </a:bodyPr>
          <a:p>
            <a:r>
              <a:rPr b="1" sz="2800" lang="en-US">
                <a:solidFill>
                  <a:srgbClr val="000000"/>
                </a:solidFill>
                <a:latin typeface="굴림" pitchFamily="0" charset="-127"/>
                <a:ea typeface="굴림" pitchFamily="0" charset="-127"/>
              </a:rPr>
              <a:t>Key signs of climate change:</a:t>
            </a:r>
            <a:endParaRPr baseline="0" b="1" cap="none" sz="2800" i="0" lang="en-US" normalizeH="0" spc="0" strike="noStrike" u="none">
              <a:solidFill>
                <a:srgbClr val="000000"/>
              </a:solidFill>
              <a:latin typeface="굴림" pitchFamily="0" charset="-127"/>
              <a:ea typeface="굴림" pitchFamily="0" charset="-127"/>
            </a:endParaRPr>
          </a:p>
        </p:txBody>
      </p:sp>
      <p:sp>
        <p:nvSpPr>
          <p:cNvPr id="1048682" name=""/>
          <p:cNvSpPr/>
          <p:nvPr/>
        </p:nvSpPr>
        <p:spPr>
          <a:xfrm flipH="1">
            <a:off x="245628" y="3281692"/>
            <a:ext cx="271754" cy="271754"/>
          </a:xfrm>
          <a:prstGeom prst="ellipse"/>
          <a:solidFill>
            <a:srgbClr val="000000"/>
          </a:solidFill>
        </p:spPr>
        <p:txBody>
          <a:bodyPr anchor="ctr"/>
          <a:lstStyle>
            <a:lvl1pPr algn="l" eaLnBrk="1" fontAlgn="base" hangingPunct="1" indent="0" latinLnBrk="1" marL="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1pPr>
            <a:lvl2pPr algn="l" eaLnBrk="1" fontAlgn="base" hangingPunct="1" indent="0" latinLnBrk="1" marL="4572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2pPr>
            <a:lvl3pPr algn="l" eaLnBrk="1" fontAlgn="base" hangingPunct="1" indent="0" latinLnBrk="1" marL="9144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3pPr>
            <a:lvl4pPr algn="l" eaLnBrk="1" fontAlgn="base" hangingPunct="1" indent="0" latinLnBrk="1" marL="13716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4pPr>
            <a:lvl5pPr algn="l" eaLnBrk="1" fontAlgn="base" hangingPunct="1" indent="0" latinLnBrk="1" marL="1828800" rtl="0">
              <a:lnSpc>
                <a:spcPct val="100000"/>
              </a:lnSpc>
              <a:spcBef>
                <a:spcPct val="0"/>
              </a:spcBef>
              <a:spcAft>
                <a:spcPct val="0"/>
              </a:spcAft>
              <a:buFontTx/>
              <a:buNone/>
              <a:defRPr baseline="0" b="0" sz="1800" i="0" u="none">
                <a:solidFill>
                  <a:srgbClr val="000000"/>
                </a:solidFill>
                <a:latin typeface="굴림" pitchFamily="0" charset="-127"/>
                <a:ea typeface="굴림" pitchFamily="0" charset="-127"/>
              </a:defRPr>
            </a:lvl5pPr>
          </a:lstStyle>
          <a:p>
            <a:pPr algn="ctr"/>
            <a:endParaRPr lang="en-US"/>
          </a:p>
        </p:txBody>
      </p:sp>
      <p:sp>
        <p:nvSpPr>
          <p:cNvPr id="1048683" name=""/>
          <p:cNvSpPr txBox="1"/>
          <p:nvPr/>
        </p:nvSpPr>
        <p:spPr>
          <a:xfrm>
            <a:off x="517381" y="3837647"/>
            <a:ext cx="5125187" cy="1310641"/>
          </a:xfrm>
          <a:prstGeom prst="rect"/>
        </p:spPr>
        <p:txBody>
          <a:bodyPr rtlCol="0" wrap="square">
            <a:spAutoFit/>
          </a:bodyPr>
          <a:p>
            <a:r>
              <a:rPr sz="2000" lang="en-US">
                <a:solidFill>
                  <a:srgbClr val="000000"/>
                </a:solidFill>
                <a:latin typeface="굴림" pitchFamily="0" charset="-127"/>
                <a:ea typeface="굴림" pitchFamily="0" charset="-127"/>
              </a:rPr>
              <a:t>1</a:t>
            </a:r>
            <a:r>
              <a:rPr sz="2000" lang="en-US">
                <a:solidFill>
                  <a:srgbClr val="000000"/>
                </a:solidFill>
                <a:latin typeface="굴림" pitchFamily="0" charset="-127"/>
                <a:ea typeface="굴림" pitchFamily="0" charset="-127"/>
              </a:rPr>
              <a:t>.</a:t>
            </a:r>
            <a:r>
              <a:rPr sz="2000" lang="en-US">
                <a:solidFill>
                  <a:srgbClr val="000000"/>
                </a:solidFill>
                <a:latin typeface="굴림" pitchFamily="0" charset="-127"/>
                <a:ea typeface="굴림" pitchFamily="0" charset="-127"/>
              </a:rPr>
              <a:t>Increase in global concentration of CO</a:t>
            </a:r>
            <a:r>
              <a:rPr sz="2000" lang="en-US">
                <a:solidFill>
                  <a:srgbClr val="000000"/>
                </a:solidFill>
                <a:latin typeface="굴림" pitchFamily="0" charset="-127"/>
                <a:ea typeface="굴림" pitchFamily="0" charset="-127"/>
              </a:rPr>
              <a:t>2</a:t>
            </a:r>
            <a:endParaRPr baseline="0" b="0" cap="none" sz="2000" i="0" lang="en-US" normalizeH="0" spc="0" strike="noStrike" u="none">
              <a:solidFill>
                <a:srgbClr val="000000"/>
              </a:solidFill>
              <a:latin typeface="굴림" pitchFamily="0" charset="-127"/>
              <a:ea typeface="굴림" pitchFamily="0" charset="-127"/>
            </a:endParaRPr>
          </a:p>
          <a:p>
            <a:r>
              <a:rPr sz="2000" lang="en-US">
                <a:solidFill>
                  <a:srgbClr val="000000"/>
                </a:solidFill>
                <a:latin typeface="굴림" pitchFamily="0" charset="-127"/>
                <a:ea typeface="굴림" pitchFamily="0" charset="-127"/>
              </a:rPr>
              <a:t>2</a:t>
            </a:r>
            <a:r>
              <a:rPr sz="2000" lang="en-US">
                <a:solidFill>
                  <a:srgbClr val="000000"/>
                </a:solidFill>
                <a:latin typeface="굴림" pitchFamily="0" charset="-127"/>
                <a:ea typeface="굴림" pitchFamily="0" charset="-127"/>
              </a:rPr>
              <a:t>.</a:t>
            </a:r>
            <a:r>
              <a:rPr sz="2000" lang="en-US">
                <a:solidFill>
                  <a:srgbClr val="000000"/>
                </a:solidFill>
                <a:latin typeface="굴림" pitchFamily="0" charset="-127"/>
                <a:ea typeface="굴림" pitchFamily="0" charset="-127"/>
              </a:rPr>
              <a:t>Increase in global temperature:</a:t>
            </a:r>
            <a:endParaRPr baseline="0" b="0" cap="none" sz="2000" i="0" lang="en-US" normalizeH="0" spc="0" strike="noStrike" u="none">
              <a:solidFill>
                <a:srgbClr val="000000"/>
              </a:solidFill>
              <a:latin typeface="굴림" pitchFamily="0" charset="-127"/>
              <a:ea typeface="굴림" pitchFamily="0" charset="-127"/>
            </a:endParaRPr>
          </a:p>
          <a:p>
            <a:r>
              <a:rPr sz="2000" lang="en-US">
                <a:solidFill>
                  <a:srgbClr val="000000"/>
                </a:solidFill>
                <a:latin typeface="굴림" pitchFamily="0" charset="-127"/>
                <a:ea typeface="굴림" pitchFamily="0" charset="-127"/>
              </a:rPr>
              <a:t>3</a:t>
            </a:r>
            <a:r>
              <a:rPr sz="2000" lang="en-US">
                <a:solidFill>
                  <a:srgbClr val="000000"/>
                </a:solidFill>
                <a:latin typeface="굴림" pitchFamily="0" charset="-127"/>
                <a:ea typeface="굴림" pitchFamily="0" charset="-127"/>
              </a:rPr>
              <a:t>.</a:t>
            </a:r>
            <a:r>
              <a:rPr sz="2000" lang="en-US">
                <a:solidFill>
                  <a:srgbClr val="000000"/>
                </a:solidFill>
                <a:latin typeface="굴림" pitchFamily="0" charset="-127"/>
                <a:ea typeface="굴림" pitchFamily="0" charset="-127"/>
              </a:rPr>
              <a:t>Sinking of ice sheets</a:t>
            </a:r>
            <a:endParaRPr baseline="0" b="0" cap="none" sz="2000" i="0" lang="en-US" normalizeH="0" spc="0" strike="noStrike" u="none">
              <a:solidFill>
                <a:srgbClr val="000000"/>
              </a:solidFill>
              <a:latin typeface="굴림" pitchFamily="0" charset="-127"/>
              <a:ea typeface="굴림" pitchFamily="0" charset="-127"/>
            </a:endParaRPr>
          </a:p>
          <a:p>
            <a:r>
              <a:rPr sz="2000" lang="en-US">
                <a:solidFill>
                  <a:srgbClr val="000000"/>
                </a:solidFill>
                <a:latin typeface="굴림" pitchFamily="0" charset="-127"/>
                <a:ea typeface="굴림" pitchFamily="0" charset="-127"/>
              </a:rPr>
              <a:t>4</a:t>
            </a:r>
            <a:r>
              <a:rPr sz="2000" lang="en-US">
                <a:solidFill>
                  <a:srgbClr val="000000"/>
                </a:solidFill>
                <a:latin typeface="굴림" pitchFamily="0" charset="-127"/>
                <a:ea typeface="굴림" pitchFamily="0" charset="-127"/>
              </a:rPr>
              <a:t>.</a:t>
            </a:r>
            <a:r>
              <a:rPr sz="2000" lang="en-US">
                <a:solidFill>
                  <a:srgbClr val="000000"/>
                </a:solidFill>
                <a:latin typeface="굴림" pitchFamily="0" charset="-127"/>
                <a:ea typeface="굴림" pitchFamily="0" charset="-127"/>
              </a:rPr>
              <a:t>Sea level rise:</a:t>
            </a:r>
            <a:endParaRPr baseline="0" b="0" cap="none" sz="2000" i="0" lang="en-US" normalizeH="0" spc="0" strike="noStrike" u="none">
              <a:solidFill>
                <a:srgbClr val="000000"/>
              </a:solidFill>
              <a:latin typeface="굴림" pitchFamily="0" charset="-127"/>
              <a:ea typeface="굴림" pitchFamily="0" charset="-127"/>
            </a:endParaRPr>
          </a:p>
        </p:txBody>
      </p:sp>
      <p:pic>
        <p:nvPicPr>
          <p:cNvPr id="2097179" name=""/>
          <p:cNvPicPr>
            <a:picLocks/>
          </p:cNvPicPr>
          <p:nvPr/>
        </p:nvPicPr>
        <p:blipFill>
          <a:blip xmlns:r="http://schemas.openxmlformats.org/officeDocument/2006/relationships" r:embed="rId1"/>
          <a:stretch>
            <a:fillRect/>
          </a:stretch>
        </p:blipFill>
        <p:spPr>
          <a:xfrm rot="0">
            <a:off x="5355858" y="1915815"/>
            <a:ext cx="3788141" cy="3843664"/>
          </a:xfrm>
          <a:prstGeom prst="rect"/>
        </p:spPr>
      </p:pic>
    </p:spTree>
  </p:cSld>
  <p:clrMapOvr>
    <a:masterClrMapping/>
  </p:clrMapOvr>
</p:sld>
</file>

<file path=ppt/theme/theme1.xml><?xml version="1.0" encoding="utf-8"?>
<a:theme xmlns:a="http://schemas.openxmlformats.org/drawingml/2006/main" name="Office 主题">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extraClrScheme>
  </a:extraClrSchemeLst>
</a:theme>
</file>

<file path=ppt/theme/theme2.xml><?xml version="1.0" encoding="utf-8"?>
<a:theme xmlns:a="http://schemas.openxmlformats.org/drawingml/2006/main" name="Office 主题">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extraClrScheme>
  </a:extraClrSchemeLst>
</a:theme>
</file>

<file path=ppt/theme/theme3.xml><?xml version="1.0" encoding="utf-8"?>
<a:theme xmlns:a="http://schemas.openxmlformats.org/drawingml/2006/main" name="Office 主题">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extraClrScheme>
  </a:extraClrSchemeLst>
</a:theme>
</file>

<file path=ppt/theme/theme4.xml><?xml version="1.0" encoding="utf-8"?>
<a:theme xmlns:a="http://schemas.openxmlformats.org/drawingml/2006/main" name="Office 主题">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extraClrScheme>
  </a:extraClrSchemeLst>
</a:theme>
</file>

<file path=ppt/theme/theme5.xml><?xml version="1.0" encoding="utf-8"?>
<a:theme xmlns:a="http://schemas.openxmlformats.org/drawingml/2006/main" name="Office 主题">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extraClrScheme>
  </a:extraClrSchemeLst>
</a:theme>
</file>

<file path=ppt/theme/theme6.xml><?xml version="1.0" encoding="utf-8"?>
<a:theme xmlns:a="http://schemas.openxmlformats.org/drawingml/2006/main" name="Office 主题">
  <a:themeElements>
    <a:clrScheme name="Default Color Sche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efault Color Scheme 1">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extraClrScheme>
  </a:extraClrSchemeLst>
</a:theme>
</file>

<file path=ppt/theme/theme7.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8.xml><?xml version="1.0" encoding="utf-8"?>
<a:theme xmlns:a="http://schemas.openxmlformats.org/drawingml/2006/main" name="Office 主题">
  <a:themeElements>
    <a:clrScheme name="">
      <a:dk1>
        <a:srgbClr val="000000"/>
      </a:dk1>
      <a:lt1>
        <a:srgbClr val="FFFFFF"/>
      </a:lt1>
      <a:dk2>
        <a:srgbClr val="EEECE1"/>
      </a:dk2>
      <a:lt2>
        <a:srgbClr val="1F497D"/>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9.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title>슬라이드 1</dc:title>
  <dc:creator>asadal</dc:creator>
  <cp:lastModifiedBy>WPS_1620700284</cp:lastModifiedBy>
  <dcterms:created xsi:type="dcterms:W3CDTF">2013-11-07T04:46:09Z</dcterms:created>
  <dcterms:modified xsi:type="dcterms:W3CDTF">2024-03-10T03:44:28Z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221d8dbc2feb4b578e3c4b697afb5752</vt:lpwstr>
  </property>
  <property fmtid="{D5CDD505-2E9C-101B-9397-08002B2CF9AE}" pid="3" name="KSOProductBuildVer">
    <vt:lpwstr>1033-11.2.0.10351</vt:lpwstr>
  </property>
</Properties>
</file>